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86" r:id="rId2"/>
    <p:sldId id="274" r:id="rId3"/>
    <p:sldId id="279" r:id="rId4"/>
    <p:sldId id="289" r:id="rId5"/>
    <p:sldId id="266" r:id="rId6"/>
    <p:sldId id="288" r:id="rId7"/>
    <p:sldId id="281" r:id="rId8"/>
    <p:sldId id="257" r:id="rId9"/>
    <p:sldId id="259" r:id="rId10"/>
    <p:sldId id="261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6741"/>
    <a:srgbClr val="4A5A6F"/>
    <a:srgbClr val="F9F9F9"/>
    <a:srgbClr val="F7C6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E56F87-A81A-4EDE-81AE-3C76F245D5E1}" type="datetimeFigureOut">
              <a:rPr lang="zh-CN" altLang="en-US" smtClean="0"/>
              <a:t>2019-03-27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DC7B0-EBAC-4569-9993-246641655C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002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C7B0-EBAC-4569-9993-246641655C4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145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E7456-78A7-456A-984B-3DC2BFF0CC5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117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A43C6-2976-4B26-94A9-940FB778DF6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871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07C08-3D4D-451F-AC90-00F370C928E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0251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27F45-547E-410F-8DF3-EC7ED5A73EE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048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C7B0-EBAC-4569-9993-246641655C4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93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2511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C7B0-EBAC-4569-9993-246641655C4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6168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C7B0-EBAC-4569-9993-246641655C4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59560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C7B0-EBAC-4569-9993-246641655C4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009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2842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1107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275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1181348" y="1848097"/>
            <a:ext cx="2036148" cy="2036148"/>
          </a:xfrm>
          <a:custGeom>
            <a:avLst/>
            <a:gdLst>
              <a:gd name="connsiteX0" fmla="*/ 1018075 w 2036148"/>
              <a:gd name="connsiteY0" fmla="*/ 0 h 2036148"/>
              <a:gd name="connsiteX1" fmla="*/ 1206116 w 2036148"/>
              <a:gd name="connsiteY1" fmla="*/ 77890 h 2036148"/>
              <a:gd name="connsiteX2" fmla="*/ 1958259 w 2036148"/>
              <a:gd name="connsiteY2" fmla="*/ 830033 h 2036148"/>
              <a:gd name="connsiteX3" fmla="*/ 1958259 w 2036148"/>
              <a:gd name="connsiteY3" fmla="*/ 1206116 h 2036148"/>
              <a:gd name="connsiteX4" fmla="*/ 1206116 w 2036148"/>
              <a:gd name="connsiteY4" fmla="*/ 1958259 h 2036148"/>
              <a:gd name="connsiteX5" fmla="*/ 830033 w 2036148"/>
              <a:gd name="connsiteY5" fmla="*/ 1958259 h 2036148"/>
              <a:gd name="connsiteX6" fmla="*/ 77890 w 2036148"/>
              <a:gd name="connsiteY6" fmla="*/ 1206116 h 2036148"/>
              <a:gd name="connsiteX7" fmla="*/ 77890 w 2036148"/>
              <a:gd name="connsiteY7" fmla="*/ 830033 h 2036148"/>
              <a:gd name="connsiteX8" fmla="*/ 830033 w 2036148"/>
              <a:gd name="connsiteY8" fmla="*/ 77890 h 2036148"/>
              <a:gd name="connsiteX9" fmla="*/ 1018075 w 2036148"/>
              <a:gd name="connsiteY9" fmla="*/ 0 h 203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6148" h="2036148">
                <a:moveTo>
                  <a:pt x="1018075" y="0"/>
                </a:moveTo>
                <a:cubicBezTo>
                  <a:pt x="1086132" y="0"/>
                  <a:pt x="1154190" y="25963"/>
                  <a:pt x="1206116" y="77890"/>
                </a:cubicBezTo>
                <a:lnTo>
                  <a:pt x="1958259" y="830033"/>
                </a:lnTo>
                <a:cubicBezTo>
                  <a:pt x="2062112" y="933886"/>
                  <a:pt x="2062112" y="1102263"/>
                  <a:pt x="1958259" y="1206116"/>
                </a:cubicBezTo>
                <a:lnTo>
                  <a:pt x="1206116" y="1958259"/>
                </a:lnTo>
                <a:cubicBezTo>
                  <a:pt x="1102263" y="2062112"/>
                  <a:pt x="933886" y="2062112"/>
                  <a:pt x="830033" y="1958259"/>
                </a:cubicBezTo>
                <a:lnTo>
                  <a:pt x="77890" y="1206116"/>
                </a:lnTo>
                <a:cubicBezTo>
                  <a:pt x="-25963" y="1102263"/>
                  <a:pt x="-25963" y="933886"/>
                  <a:pt x="77890" y="830033"/>
                </a:cubicBezTo>
                <a:lnTo>
                  <a:pt x="830033" y="77890"/>
                </a:lnTo>
                <a:cubicBezTo>
                  <a:pt x="881959" y="25963"/>
                  <a:pt x="950017" y="0"/>
                  <a:pt x="101807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1"/>
          </p:nvPr>
        </p:nvSpPr>
        <p:spPr>
          <a:xfrm>
            <a:off x="1181348" y="4104549"/>
            <a:ext cx="2036148" cy="2036148"/>
          </a:xfrm>
          <a:custGeom>
            <a:avLst/>
            <a:gdLst>
              <a:gd name="connsiteX0" fmla="*/ 1018075 w 2036148"/>
              <a:gd name="connsiteY0" fmla="*/ 0 h 2036148"/>
              <a:gd name="connsiteX1" fmla="*/ 1206116 w 2036148"/>
              <a:gd name="connsiteY1" fmla="*/ 77890 h 2036148"/>
              <a:gd name="connsiteX2" fmla="*/ 1958259 w 2036148"/>
              <a:gd name="connsiteY2" fmla="*/ 830033 h 2036148"/>
              <a:gd name="connsiteX3" fmla="*/ 1958259 w 2036148"/>
              <a:gd name="connsiteY3" fmla="*/ 1206116 h 2036148"/>
              <a:gd name="connsiteX4" fmla="*/ 1206116 w 2036148"/>
              <a:gd name="connsiteY4" fmla="*/ 1958259 h 2036148"/>
              <a:gd name="connsiteX5" fmla="*/ 830033 w 2036148"/>
              <a:gd name="connsiteY5" fmla="*/ 1958259 h 2036148"/>
              <a:gd name="connsiteX6" fmla="*/ 77890 w 2036148"/>
              <a:gd name="connsiteY6" fmla="*/ 1206116 h 2036148"/>
              <a:gd name="connsiteX7" fmla="*/ 77890 w 2036148"/>
              <a:gd name="connsiteY7" fmla="*/ 830033 h 2036148"/>
              <a:gd name="connsiteX8" fmla="*/ 830033 w 2036148"/>
              <a:gd name="connsiteY8" fmla="*/ 77890 h 2036148"/>
              <a:gd name="connsiteX9" fmla="*/ 1018075 w 2036148"/>
              <a:gd name="connsiteY9" fmla="*/ 0 h 203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6148" h="2036148">
                <a:moveTo>
                  <a:pt x="1018075" y="0"/>
                </a:moveTo>
                <a:cubicBezTo>
                  <a:pt x="1086132" y="0"/>
                  <a:pt x="1154190" y="25964"/>
                  <a:pt x="1206116" y="77890"/>
                </a:cubicBezTo>
                <a:lnTo>
                  <a:pt x="1958259" y="830033"/>
                </a:lnTo>
                <a:cubicBezTo>
                  <a:pt x="2062112" y="933886"/>
                  <a:pt x="2062112" y="1102264"/>
                  <a:pt x="1958259" y="1206116"/>
                </a:cubicBezTo>
                <a:lnTo>
                  <a:pt x="1206116" y="1958259"/>
                </a:lnTo>
                <a:cubicBezTo>
                  <a:pt x="1102263" y="2062112"/>
                  <a:pt x="933886" y="2062112"/>
                  <a:pt x="830033" y="1958259"/>
                </a:cubicBezTo>
                <a:lnTo>
                  <a:pt x="77890" y="1206116"/>
                </a:lnTo>
                <a:cubicBezTo>
                  <a:pt x="-25963" y="1102264"/>
                  <a:pt x="-25963" y="933886"/>
                  <a:pt x="77890" y="830033"/>
                </a:cubicBezTo>
                <a:lnTo>
                  <a:pt x="830033" y="77890"/>
                </a:lnTo>
                <a:cubicBezTo>
                  <a:pt x="881959" y="25964"/>
                  <a:pt x="950017" y="0"/>
                  <a:pt x="101807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6179706" y="1848097"/>
            <a:ext cx="2036148" cy="2036148"/>
          </a:xfrm>
          <a:custGeom>
            <a:avLst/>
            <a:gdLst>
              <a:gd name="connsiteX0" fmla="*/ 1018075 w 2036148"/>
              <a:gd name="connsiteY0" fmla="*/ 0 h 2036148"/>
              <a:gd name="connsiteX1" fmla="*/ 1206116 w 2036148"/>
              <a:gd name="connsiteY1" fmla="*/ 77890 h 2036148"/>
              <a:gd name="connsiteX2" fmla="*/ 1958259 w 2036148"/>
              <a:gd name="connsiteY2" fmla="*/ 830033 h 2036148"/>
              <a:gd name="connsiteX3" fmla="*/ 1958259 w 2036148"/>
              <a:gd name="connsiteY3" fmla="*/ 1206116 h 2036148"/>
              <a:gd name="connsiteX4" fmla="*/ 1206116 w 2036148"/>
              <a:gd name="connsiteY4" fmla="*/ 1958259 h 2036148"/>
              <a:gd name="connsiteX5" fmla="*/ 830033 w 2036148"/>
              <a:gd name="connsiteY5" fmla="*/ 1958259 h 2036148"/>
              <a:gd name="connsiteX6" fmla="*/ 77890 w 2036148"/>
              <a:gd name="connsiteY6" fmla="*/ 1206116 h 2036148"/>
              <a:gd name="connsiteX7" fmla="*/ 77890 w 2036148"/>
              <a:gd name="connsiteY7" fmla="*/ 830033 h 2036148"/>
              <a:gd name="connsiteX8" fmla="*/ 830033 w 2036148"/>
              <a:gd name="connsiteY8" fmla="*/ 77890 h 2036148"/>
              <a:gd name="connsiteX9" fmla="*/ 1018075 w 2036148"/>
              <a:gd name="connsiteY9" fmla="*/ 0 h 203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6148" h="2036148">
                <a:moveTo>
                  <a:pt x="1018075" y="0"/>
                </a:moveTo>
                <a:cubicBezTo>
                  <a:pt x="1086132" y="0"/>
                  <a:pt x="1154190" y="25963"/>
                  <a:pt x="1206116" y="77890"/>
                </a:cubicBezTo>
                <a:lnTo>
                  <a:pt x="1958259" y="830033"/>
                </a:lnTo>
                <a:cubicBezTo>
                  <a:pt x="2062112" y="933886"/>
                  <a:pt x="2062112" y="1102263"/>
                  <a:pt x="1958259" y="1206116"/>
                </a:cubicBezTo>
                <a:lnTo>
                  <a:pt x="1206116" y="1958259"/>
                </a:lnTo>
                <a:cubicBezTo>
                  <a:pt x="1102264" y="2062112"/>
                  <a:pt x="933886" y="2062112"/>
                  <a:pt x="830033" y="1958259"/>
                </a:cubicBezTo>
                <a:lnTo>
                  <a:pt x="77890" y="1206116"/>
                </a:lnTo>
                <a:cubicBezTo>
                  <a:pt x="-25963" y="1102263"/>
                  <a:pt x="-25963" y="933886"/>
                  <a:pt x="77890" y="830033"/>
                </a:cubicBezTo>
                <a:lnTo>
                  <a:pt x="830033" y="77890"/>
                </a:lnTo>
                <a:cubicBezTo>
                  <a:pt x="881960" y="25963"/>
                  <a:pt x="950017" y="0"/>
                  <a:pt x="101807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6179706" y="4104549"/>
            <a:ext cx="2036148" cy="2036148"/>
          </a:xfrm>
          <a:custGeom>
            <a:avLst/>
            <a:gdLst>
              <a:gd name="connsiteX0" fmla="*/ 1018075 w 2036148"/>
              <a:gd name="connsiteY0" fmla="*/ 0 h 2036148"/>
              <a:gd name="connsiteX1" fmla="*/ 1206116 w 2036148"/>
              <a:gd name="connsiteY1" fmla="*/ 77890 h 2036148"/>
              <a:gd name="connsiteX2" fmla="*/ 1958259 w 2036148"/>
              <a:gd name="connsiteY2" fmla="*/ 830033 h 2036148"/>
              <a:gd name="connsiteX3" fmla="*/ 1958259 w 2036148"/>
              <a:gd name="connsiteY3" fmla="*/ 1206116 h 2036148"/>
              <a:gd name="connsiteX4" fmla="*/ 1206116 w 2036148"/>
              <a:gd name="connsiteY4" fmla="*/ 1958259 h 2036148"/>
              <a:gd name="connsiteX5" fmla="*/ 830033 w 2036148"/>
              <a:gd name="connsiteY5" fmla="*/ 1958259 h 2036148"/>
              <a:gd name="connsiteX6" fmla="*/ 77890 w 2036148"/>
              <a:gd name="connsiteY6" fmla="*/ 1206116 h 2036148"/>
              <a:gd name="connsiteX7" fmla="*/ 77890 w 2036148"/>
              <a:gd name="connsiteY7" fmla="*/ 830033 h 2036148"/>
              <a:gd name="connsiteX8" fmla="*/ 830033 w 2036148"/>
              <a:gd name="connsiteY8" fmla="*/ 77890 h 2036148"/>
              <a:gd name="connsiteX9" fmla="*/ 1018075 w 2036148"/>
              <a:gd name="connsiteY9" fmla="*/ 0 h 203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6148" h="2036148">
                <a:moveTo>
                  <a:pt x="1018075" y="0"/>
                </a:moveTo>
                <a:cubicBezTo>
                  <a:pt x="1086132" y="0"/>
                  <a:pt x="1154190" y="25964"/>
                  <a:pt x="1206116" y="77890"/>
                </a:cubicBezTo>
                <a:lnTo>
                  <a:pt x="1958259" y="830033"/>
                </a:lnTo>
                <a:cubicBezTo>
                  <a:pt x="2062112" y="933886"/>
                  <a:pt x="2062112" y="1102264"/>
                  <a:pt x="1958259" y="1206116"/>
                </a:cubicBezTo>
                <a:lnTo>
                  <a:pt x="1206116" y="1958259"/>
                </a:lnTo>
                <a:cubicBezTo>
                  <a:pt x="1102264" y="2062112"/>
                  <a:pt x="933886" y="2062112"/>
                  <a:pt x="830033" y="1958259"/>
                </a:cubicBezTo>
                <a:lnTo>
                  <a:pt x="77890" y="1206116"/>
                </a:lnTo>
                <a:cubicBezTo>
                  <a:pt x="-25963" y="1102264"/>
                  <a:pt x="-25963" y="933886"/>
                  <a:pt x="77890" y="830033"/>
                </a:cubicBezTo>
                <a:lnTo>
                  <a:pt x="830033" y="77890"/>
                </a:lnTo>
                <a:cubicBezTo>
                  <a:pt x="881960" y="25964"/>
                  <a:pt x="950017" y="0"/>
                  <a:pt x="101807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437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767924" y="1955800"/>
            <a:ext cx="1486188" cy="1697906"/>
          </a:xfrm>
          <a:custGeom>
            <a:avLst/>
            <a:gdLst>
              <a:gd name="connsiteX0" fmla="*/ 650986 w 1301972"/>
              <a:gd name="connsiteY0" fmla="*/ 0 h 1487448"/>
              <a:gd name="connsiteX1" fmla="*/ 672955 w 1301972"/>
              <a:gd name="connsiteY1" fmla="*/ 2215 h 1487448"/>
              <a:gd name="connsiteX2" fmla="*/ 690487 w 1301972"/>
              <a:gd name="connsiteY2" fmla="*/ 7657 h 1487448"/>
              <a:gd name="connsiteX3" fmla="*/ 706397 w 1301972"/>
              <a:gd name="connsiteY3" fmla="*/ 15612 h 1487448"/>
              <a:gd name="connsiteX4" fmla="*/ 1247225 w 1301972"/>
              <a:gd name="connsiteY4" fmla="*/ 287208 h 1487448"/>
              <a:gd name="connsiteX5" fmla="*/ 1299758 w 1301972"/>
              <a:gd name="connsiteY5" fmla="*/ 359803 h 1487448"/>
              <a:gd name="connsiteX6" fmla="*/ 1301972 w 1301972"/>
              <a:gd name="connsiteY6" fmla="*/ 381768 h 1487448"/>
              <a:gd name="connsiteX7" fmla="*/ 1301972 w 1301972"/>
              <a:gd name="connsiteY7" fmla="*/ 381775 h 1487448"/>
              <a:gd name="connsiteX8" fmla="*/ 1301972 w 1301972"/>
              <a:gd name="connsiteY8" fmla="*/ 1106345 h 1487448"/>
              <a:gd name="connsiteX9" fmla="*/ 1301972 w 1301972"/>
              <a:gd name="connsiteY9" fmla="*/ 1106352 h 1487448"/>
              <a:gd name="connsiteX10" fmla="*/ 1299758 w 1301972"/>
              <a:gd name="connsiteY10" fmla="*/ 1128317 h 1487448"/>
              <a:gd name="connsiteX11" fmla="*/ 1270046 w 1301972"/>
              <a:gd name="connsiteY11" fmla="*/ 1183427 h 1487448"/>
              <a:gd name="connsiteX12" fmla="*/ 1253926 w 1301972"/>
              <a:gd name="connsiteY12" fmla="*/ 1196727 h 1487448"/>
              <a:gd name="connsiteX13" fmla="*/ 1231197 w 1301972"/>
              <a:gd name="connsiteY13" fmla="*/ 1208092 h 1487448"/>
              <a:gd name="connsiteX14" fmla="*/ 1231196 w 1301972"/>
              <a:gd name="connsiteY14" fmla="*/ 1208092 h 1487448"/>
              <a:gd name="connsiteX15" fmla="*/ 715338 w 1301972"/>
              <a:gd name="connsiteY15" fmla="*/ 1466022 h 1487448"/>
              <a:gd name="connsiteX16" fmla="*/ 683398 w 1301972"/>
              <a:gd name="connsiteY16" fmla="*/ 1481992 h 1487448"/>
              <a:gd name="connsiteX17" fmla="*/ 672955 w 1301972"/>
              <a:gd name="connsiteY17" fmla="*/ 1485233 h 1487448"/>
              <a:gd name="connsiteX18" fmla="*/ 650986 w 1301972"/>
              <a:gd name="connsiteY18" fmla="*/ 1487448 h 1487448"/>
              <a:gd name="connsiteX19" fmla="*/ 629018 w 1301972"/>
              <a:gd name="connsiteY19" fmla="*/ 1485233 h 1487448"/>
              <a:gd name="connsiteX20" fmla="*/ 618574 w 1301972"/>
              <a:gd name="connsiteY20" fmla="*/ 1481992 h 1487448"/>
              <a:gd name="connsiteX21" fmla="*/ 586635 w 1301972"/>
              <a:gd name="connsiteY21" fmla="*/ 1466022 h 1487448"/>
              <a:gd name="connsiteX22" fmla="*/ 70775 w 1301972"/>
              <a:gd name="connsiteY22" fmla="*/ 1208091 h 1487448"/>
              <a:gd name="connsiteX23" fmla="*/ 48047 w 1301972"/>
              <a:gd name="connsiteY23" fmla="*/ 1196727 h 1487448"/>
              <a:gd name="connsiteX24" fmla="*/ 31927 w 1301972"/>
              <a:gd name="connsiteY24" fmla="*/ 1183427 h 1487448"/>
              <a:gd name="connsiteX25" fmla="*/ 2214 w 1301972"/>
              <a:gd name="connsiteY25" fmla="*/ 1128317 h 1487448"/>
              <a:gd name="connsiteX26" fmla="*/ 0 w 1301972"/>
              <a:gd name="connsiteY26" fmla="*/ 1106352 h 1487448"/>
              <a:gd name="connsiteX27" fmla="*/ 0 w 1301972"/>
              <a:gd name="connsiteY27" fmla="*/ 1106345 h 1487448"/>
              <a:gd name="connsiteX28" fmla="*/ 0 w 1301972"/>
              <a:gd name="connsiteY28" fmla="*/ 381776 h 1487448"/>
              <a:gd name="connsiteX29" fmla="*/ 0 w 1301972"/>
              <a:gd name="connsiteY29" fmla="*/ 381775 h 1487448"/>
              <a:gd name="connsiteX30" fmla="*/ 0 w 1301972"/>
              <a:gd name="connsiteY30" fmla="*/ 381768 h 1487448"/>
              <a:gd name="connsiteX31" fmla="*/ 2214 w 1301972"/>
              <a:gd name="connsiteY31" fmla="*/ 359803 h 1487448"/>
              <a:gd name="connsiteX32" fmla="*/ 26581 w 1301972"/>
              <a:gd name="connsiteY32" fmla="*/ 310435 h 1487448"/>
              <a:gd name="connsiteX33" fmla="*/ 38859 w 1301972"/>
              <a:gd name="connsiteY33" fmla="*/ 298446 h 1487448"/>
              <a:gd name="connsiteX34" fmla="*/ 39668 w 1301972"/>
              <a:gd name="connsiteY34" fmla="*/ 297657 h 1487448"/>
              <a:gd name="connsiteX35" fmla="*/ 595575 w 1301972"/>
              <a:gd name="connsiteY35" fmla="*/ 15612 h 1487448"/>
              <a:gd name="connsiteX36" fmla="*/ 611486 w 1301972"/>
              <a:gd name="connsiteY36" fmla="*/ 7657 h 1487448"/>
              <a:gd name="connsiteX37" fmla="*/ 629018 w 1301972"/>
              <a:gd name="connsiteY37" fmla="*/ 2215 h 1487448"/>
              <a:gd name="connsiteX38" fmla="*/ 650986 w 1301972"/>
              <a:gd name="connsiteY38" fmla="*/ 0 h 1487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301972" h="1487448">
                <a:moveTo>
                  <a:pt x="650986" y="0"/>
                </a:moveTo>
                <a:cubicBezTo>
                  <a:pt x="658511" y="0"/>
                  <a:pt x="665859" y="763"/>
                  <a:pt x="672955" y="2215"/>
                </a:cubicBezTo>
                <a:lnTo>
                  <a:pt x="690487" y="7657"/>
                </a:lnTo>
                <a:lnTo>
                  <a:pt x="706397" y="15612"/>
                </a:lnTo>
                <a:lnTo>
                  <a:pt x="1247225" y="287208"/>
                </a:lnTo>
                <a:cubicBezTo>
                  <a:pt x="1273855" y="302520"/>
                  <a:pt x="1293405" y="328758"/>
                  <a:pt x="1299758" y="359803"/>
                </a:cubicBezTo>
                <a:lnTo>
                  <a:pt x="1301972" y="381768"/>
                </a:lnTo>
                <a:lnTo>
                  <a:pt x="1301972" y="381775"/>
                </a:lnTo>
                <a:lnTo>
                  <a:pt x="1301972" y="1106345"/>
                </a:lnTo>
                <a:lnTo>
                  <a:pt x="1301972" y="1106352"/>
                </a:lnTo>
                <a:lnTo>
                  <a:pt x="1299758" y="1128317"/>
                </a:lnTo>
                <a:cubicBezTo>
                  <a:pt x="1295402" y="1149605"/>
                  <a:pt x="1284840" y="1168632"/>
                  <a:pt x="1270046" y="1183427"/>
                </a:cubicBezTo>
                <a:lnTo>
                  <a:pt x="1253926" y="1196727"/>
                </a:lnTo>
                <a:lnTo>
                  <a:pt x="1231197" y="1208092"/>
                </a:lnTo>
                <a:cubicBezTo>
                  <a:pt x="1231197" y="1208092"/>
                  <a:pt x="1231197" y="1208092"/>
                  <a:pt x="1231196" y="1208092"/>
                </a:cubicBezTo>
                <a:lnTo>
                  <a:pt x="715338" y="1466022"/>
                </a:lnTo>
                <a:lnTo>
                  <a:pt x="683398" y="1481992"/>
                </a:lnTo>
                <a:lnTo>
                  <a:pt x="672955" y="1485233"/>
                </a:lnTo>
                <a:cubicBezTo>
                  <a:pt x="665859" y="1486685"/>
                  <a:pt x="658511" y="1487448"/>
                  <a:pt x="650986" y="1487448"/>
                </a:cubicBezTo>
                <a:cubicBezTo>
                  <a:pt x="643461" y="1487448"/>
                  <a:pt x="636114" y="1486685"/>
                  <a:pt x="629018" y="1485233"/>
                </a:cubicBezTo>
                <a:lnTo>
                  <a:pt x="618574" y="1481992"/>
                </a:lnTo>
                <a:lnTo>
                  <a:pt x="586635" y="1466022"/>
                </a:lnTo>
                <a:lnTo>
                  <a:pt x="70775" y="1208091"/>
                </a:lnTo>
                <a:lnTo>
                  <a:pt x="48047" y="1196727"/>
                </a:lnTo>
                <a:lnTo>
                  <a:pt x="31927" y="1183427"/>
                </a:lnTo>
                <a:cubicBezTo>
                  <a:pt x="17132" y="1168632"/>
                  <a:pt x="6570" y="1149605"/>
                  <a:pt x="2214" y="1128317"/>
                </a:cubicBezTo>
                <a:lnTo>
                  <a:pt x="0" y="1106352"/>
                </a:lnTo>
                <a:lnTo>
                  <a:pt x="0" y="1106345"/>
                </a:lnTo>
                <a:lnTo>
                  <a:pt x="0" y="381776"/>
                </a:lnTo>
                <a:lnTo>
                  <a:pt x="0" y="381775"/>
                </a:lnTo>
                <a:lnTo>
                  <a:pt x="0" y="381768"/>
                </a:lnTo>
                <a:lnTo>
                  <a:pt x="2214" y="359803"/>
                </a:lnTo>
                <a:cubicBezTo>
                  <a:pt x="6026" y="341176"/>
                  <a:pt x="14589" y="324280"/>
                  <a:pt x="26581" y="310435"/>
                </a:cubicBezTo>
                <a:lnTo>
                  <a:pt x="38859" y="298446"/>
                </a:lnTo>
                <a:lnTo>
                  <a:pt x="39668" y="297657"/>
                </a:lnTo>
                <a:lnTo>
                  <a:pt x="595575" y="15612"/>
                </a:lnTo>
                <a:lnTo>
                  <a:pt x="611486" y="7657"/>
                </a:lnTo>
                <a:lnTo>
                  <a:pt x="629018" y="2215"/>
                </a:lnTo>
                <a:cubicBezTo>
                  <a:pt x="636114" y="763"/>
                  <a:pt x="643461" y="0"/>
                  <a:pt x="650986" y="0"/>
                </a:cubicBezTo>
                <a:close/>
              </a:path>
            </a:pathLst>
          </a:custGeom>
          <a:solidFill>
            <a:schemeClr val="accent6"/>
          </a:solidFill>
          <a:ln w="31750">
            <a:solidFill>
              <a:schemeClr val="accent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4157912" y="1955800"/>
            <a:ext cx="1486188" cy="1697906"/>
          </a:xfrm>
          <a:custGeom>
            <a:avLst/>
            <a:gdLst>
              <a:gd name="connsiteX0" fmla="*/ 650986 w 1301972"/>
              <a:gd name="connsiteY0" fmla="*/ 0 h 1487448"/>
              <a:gd name="connsiteX1" fmla="*/ 672955 w 1301972"/>
              <a:gd name="connsiteY1" fmla="*/ 2215 h 1487448"/>
              <a:gd name="connsiteX2" fmla="*/ 690487 w 1301972"/>
              <a:gd name="connsiteY2" fmla="*/ 7657 h 1487448"/>
              <a:gd name="connsiteX3" fmla="*/ 706397 w 1301972"/>
              <a:gd name="connsiteY3" fmla="*/ 15612 h 1487448"/>
              <a:gd name="connsiteX4" fmla="*/ 1247225 w 1301972"/>
              <a:gd name="connsiteY4" fmla="*/ 287208 h 1487448"/>
              <a:gd name="connsiteX5" fmla="*/ 1299758 w 1301972"/>
              <a:gd name="connsiteY5" fmla="*/ 359803 h 1487448"/>
              <a:gd name="connsiteX6" fmla="*/ 1301972 w 1301972"/>
              <a:gd name="connsiteY6" fmla="*/ 381768 h 1487448"/>
              <a:gd name="connsiteX7" fmla="*/ 1301972 w 1301972"/>
              <a:gd name="connsiteY7" fmla="*/ 381775 h 1487448"/>
              <a:gd name="connsiteX8" fmla="*/ 1301972 w 1301972"/>
              <a:gd name="connsiteY8" fmla="*/ 1106345 h 1487448"/>
              <a:gd name="connsiteX9" fmla="*/ 1301972 w 1301972"/>
              <a:gd name="connsiteY9" fmla="*/ 1106352 h 1487448"/>
              <a:gd name="connsiteX10" fmla="*/ 1299758 w 1301972"/>
              <a:gd name="connsiteY10" fmla="*/ 1128317 h 1487448"/>
              <a:gd name="connsiteX11" fmla="*/ 1270046 w 1301972"/>
              <a:gd name="connsiteY11" fmla="*/ 1183427 h 1487448"/>
              <a:gd name="connsiteX12" fmla="*/ 1253926 w 1301972"/>
              <a:gd name="connsiteY12" fmla="*/ 1196727 h 1487448"/>
              <a:gd name="connsiteX13" fmla="*/ 1231197 w 1301972"/>
              <a:gd name="connsiteY13" fmla="*/ 1208092 h 1487448"/>
              <a:gd name="connsiteX14" fmla="*/ 1231196 w 1301972"/>
              <a:gd name="connsiteY14" fmla="*/ 1208092 h 1487448"/>
              <a:gd name="connsiteX15" fmla="*/ 715338 w 1301972"/>
              <a:gd name="connsiteY15" fmla="*/ 1466022 h 1487448"/>
              <a:gd name="connsiteX16" fmla="*/ 683398 w 1301972"/>
              <a:gd name="connsiteY16" fmla="*/ 1481992 h 1487448"/>
              <a:gd name="connsiteX17" fmla="*/ 672955 w 1301972"/>
              <a:gd name="connsiteY17" fmla="*/ 1485233 h 1487448"/>
              <a:gd name="connsiteX18" fmla="*/ 650986 w 1301972"/>
              <a:gd name="connsiteY18" fmla="*/ 1487448 h 1487448"/>
              <a:gd name="connsiteX19" fmla="*/ 629018 w 1301972"/>
              <a:gd name="connsiteY19" fmla="*/ 1485233 h 1487448"/>
              <a:gd name="connsiteX20" fmla="*/ 618574 w 1301972"/>
              <a:gd name="connsiteY20" fmla="*/ 1481992 h 1487448"/>
              <a:gd name="connsiteX21" fmla="*/ 586635 w 1301972"/>
              <a:gd name="connsiteY21" fmla="*/ 1466022 h 1487448"/>
              <a:gd name="connsiteX22" fmla="*/ 70775 w 1301972"/>
              <a:gd name="connsiteY22" fmla="*/ 1208091 h 1487448"/>
              <a:gd name="connsiteX23" fmla="*/ 48047 w 1301972"/>
              <a:gd name="connsiteY23" fmla="*/ 1196727 h 1487448"/>
              <a:gd name="connsiteX24" fmla="*/ 31927 w 1301972"/>
              <a:gd name="connsiteY24" fmla="*/ 1183427 h 1487448"/>
              <a:gd name="connsiteX25" fmla="*/ 2214 w 1301972"/>
              <a:gd name="connsiteY25" fmla="*/ 1128317 h 1487448"/>
              <a:gd name="connsiteX26" fmla="*/ 0 w 1301972"/>
              <a:gd name="connsiteY26" fmla="*/ 1106352 h 1487448"/>
              <a:gd name="connsiteX27" fmla="*/ 0 w 1301972"/>
              <a:gd name="connsiteY27" fmla="*/ 1106345 h 1487448"/>
              <a:gd name="connsiteX28" fmla="*/ 0 w 1301972"/>
              <a:gd name="connsiteY28" fmla="*/ 381776 h 1487448"/>
              <a:gd name="connsiteX29" fmla="*/ 0 w 1301972"/>
              <a:gd name="connsiteY29" fmla="*/ 381775 h 1487448"/>
              <a:gd name="connsiteX30" fmla="*/ 0 w 1301972"/>
              <a:gd name="connsiteY30" fmla="*/ 381768 h 1487448"/>
              <a:gd name="connsiteX31" fmla="*/ 2214 w 1301972"/>
              <a:gd name="connsiteY31" fmla="*/ 359803 h 1487448"/>
              <a:gd name="connsiteX32" fmla="*/ 26581 w 1301972"/>
              <a:gd name="connsiteY32" fmla="*/ 310435 h 1487448"/>
              <a:gd name="connsiteX33" fmla="*/ 38860 w 1301972"/>
              <a:gd name="connsiteY33" fmla="*/ 298446 h 1487448"/>
              <a:gd name="connsiteX34" fmla="*/ 39668 w 1301972"/>
              <a:gd name="connsiteY34" fmla="*/ 297657 h 1487448"/>
              <a:gd name="connsiteX35" fmla="*/ 595575 w 1301972"/>
              <a:gd name="connsiteY35" fmla="*/ 15612 h 1487448"/>
              <a:gd name="connsiteX36" fmla="*/ 611486 w 1301972"/>
              <a:gd name="connsiteY36" fmla="*/ 7657 h 1487448"/>
              <a:gd name="connsiteX37" fmla="*/ 629018 w 1301972"/>
              <a:gd name="connsiteY37" fmla="*/ 2215 h 1487448"/>
              <a:gd name="connsiteX38" fmla="*/ 650986 w 1301972"/>
              <a:gd name="connsiteY38" fmla="*/ 0 h 1487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301972" h="1487448">
                <a:moveTo>
                  <a:pt x="650986" y="0"/>
                </a:moveTo>
                <a:cubicBezTo>
                  <a:pt x="658511" y="0"/>
                  <a:pt x="665859" y="763"/>
                  <a:pt x="672955" y="2215"/>
                </a:cubicBezTo>
                <a:lnTo>
                  <a:pt x="690487" y="7657"/>
                </a:lnTo>
                <a:lnTo>
                  <a:pt x="706397" y="15612"/>
                </a:lnTo>
                <a:lnTo>
                  <a:pt x="1247225" y="287208"/>
                </a:lnTo>
                <a:cubicBezTo>
                  <a:pt x="1273855" y="302520"/>
                  <a:pt x="1293405" y="328758"/>
                  <a:pt x="1299758" y="359803"/>
                </a:cubicBezTo>
                <a:lnTo>
                  <a:pt x="1301972" y="381768"/>
                </a:lnTo>
                <a:lnTo>
                  <a:pt x="1301972" y="381775"/>
                </a:lnTo>
                <a:lnTo>
                  <a:pt x="1301972" y="1106345"/>
                </a:lnTo>
                <a:lnTo>
                  <a:pt x="1301972" y="1106352"/>
                </a:lnTo>
                <a:lnTo>
                  <a:pt x="1299758" y="1128317"/>
                </a:lnTo>
                <a:cubicBezTo>
                  <a:pt x="1295402" y="1149605"/>
                  <a:pt x="1284840" y="1168632"/>
                  <a:pt x="1270046" y="1183427"/>
                </a:cubicBezTo>
                <a:lnTo>
                  <a:pt x="1253926" y="1196727"/>
                </a:lnTo>
                <a:lnTo>
                  <a:pt x="1231197" y="1208092"/>
                </a:lnTo>
                <a:cubicBezTo>
                  <a:pt x="1231197" y="1208092"/>
                  <a:pt x="1231197" y="1208092"/>
                  <a:pt x="1231196" y="1208092"/>
                </a:cubicBezTo>
                <a:lnTo>
                  <a:pt x="715338" y="1466022"/>
                </a:lnTo>
                <a:lnTo>
                  <a:pt x="683398" y="1481992"/>
                </a:lnTo>
                <a:lnTo>
                  <a:pt x="672955" y="1485233"/>
                </a:lnTo>
                <a:cubicBezTo>
                  <a:pt x="665859" y="1486685"/>
                  <a:pt x="658511" y="1487448"/>
                  <a:pt x="650986" y="1487448"/>
                </a:cubicBezTo>
                <a:cubicBezTo>
                  <a:pt x="643461" y="1487448"/>
                  <a:pt x="636114" y="1486685"/>
                  <a:pt x="629018" y="1485233"/>
                </a:cubicBezTo>
                <a:lnTo>
                  <a:pt x="618574" y="1481992"/>
                </a:lnTo>
                <a:lnTo>
                  <a:pt x="586635" y="1466022"/>
                </a:lnTo>
                <a:lnTo>
                  <a:pt x="70775" y="1208091"/>
                </a:lnTo>
                <a:lnTo>
                  <a:pt x="48047" y="1196727"/>
                </a:lnTo>
                <a:lnTo>
                  <a:pt x="31927" y="1183427"/>
                </a:lnTo>
                <a:cubicBezTo>
                  <a:pt x="17132" y="1168632"/>
                  <a:pt x="6571" y="1149605"/>
                  <a:pt x="2214" y="1128317"/>
                </a:cubicBezTo>
                <a:lnTo>
                  <a:pt x="0" y="1106352"/>
                </a:lnTo>
                <a:lnTo>
                  <a:pt x="0" y="1106345"/>
                </a:lnTo>
                <a:lnTo>
                  <a:pt x="0" y="381776"/>
                </a:lnTo>
                <a:lnTo>
                  <a:pt x="0" y="381775"/>
                </a:lnTo>
                <a:lnTo>
                  <a:pt x="0" y="381768"/>
                </a:lnTo>
                <a:lnTo>
                  <a:pt x="2214" y="359803"/>
                </a:lnTo>
                <a:cubicBezTo>
                  <a:pt x="6026" y="341176"/>
                  <a:pt x="14589" y="324280"/>
                  <a:pt x="26581" y="310435"/>
                </a:cubicBezTo>
                <a:lnTo>
                  <a:pt x="38860" y="298446"/>
                </a:lnTo>
                <a:lnTo>
                  <a:pt x="39668" y="297657"/>
                </a:lnTo>
                <a:lnTo>
                  <a:pt x="595575" y="15612"/>
                </a:lnTo>
                <a:lnTo>
                  <a:pt x="611486" y="7657"/>
                </a:lnTo>
                <a:lnTo>
                  <a:pt x="629018" y="2215"/>
                </a:lnTo>
                <a:cubicBezTo>
                  <a:pt x="636114" y="763"/>
                  <a:pt x="643461" y="0"/>
                  <a:pt x="650986" y="0"/>
                </a:cubicBezTo>
                <a:close/>
              </a:path>
            </a:pathLst>
          </a:custGeom>
          <a:solidFill>
            <a:schemeClr val="accent6"/>
          </a:solidFill>
          <a:ln w="31750">
            <a:solidFill>
              <a:schemeClr val="accent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547900" y="1955800"/>
            <a:ext cx="1486188" cy="1697906"/>
          </a:xfrm>
          <a:custGeom>
            <a:avLst/>
            <a:gdLst>
              <a:gd name="connsiteX0" fmla="*/ 650986 w 1301972"/>
              <a:gd name="connsiteY0" fmla="*/ 0 h 1487448"/>
              <a:gd name="connsiteX1" fmla="*/ 672955 w 1301972"/>
              <a:gd name="connsiteY1" fmla="*/ 2215 h 1487448"/>
              <a:gd name="connsiteX2" fmla="*/ 690487 w 1301972"/>
              <a:gd name="connsiteY2" fmla="*/ 7657 h 1487448"/>
              <a:gd name="connsiteX3" fmla="*/ 706397 w 1301972"/>
              <a:gd name="connsiteY3" fmla="*/ 15612 h 1487448"/>
              <a:gd name="connsiteX4" fmla="*/ 1247225 w 1301972"/>
              <a:gd name="connsiteY4" fmla="*/ 287208 h 1487448"/>
              <a:gd name="connsiteX5" fmla="*/ 1299758 w 1301972"/>
              <a:gd name="connsiteY5" fmla="*/ 359803 h 1487448"/>
              <a:gd name="connsiteX6" fmla="*/ 1301972 w 1301972"/>
              <a:gd name="connsiteY6" fmla="*/ 381768 h 1487448"/>
              <a:gd name="connsiteX7" fmla="*/ 1301972 w 1301972"/>
              <a:gd name="connsiteY7" fmla="*/ 381775 h 1487448"/>
              <a:gd name="connsiteX8" fmla="*/ 1301972 w 1301972"/>
              <a:gd name="connsiteY8" fmla="*/ 1106345 h 1487448"/>
              <a:gd name="connsiteX9" fmla="*/ 1301972 w 1301972"/>
              <a:gd name="connsiteY9" fmla="*/ 1106352 h 1487448"/>
              <a:gd name="connsiteX10" fmla="*/ 1299758 w 1301972"/>
              <a:gd name="connsiteY10" fmla="*/ 1128317 h 1487448"/>
              <a:gd name="connsiteX11" fmla="*/ 1270046 w 1301972"/>
              <a:gd name="connsiteY11" fmla="*/ 1183427 h 1487448"/>
              <a:gd name="connsiteX12" fmla="*/ 1253926 w 1301972"/>
              <a:gd name="connsiteY12" fmla="*/ 1196727 h 1487448"/>
              <a:gd name="connsiteX13" fmla="*/ 1231197 w 1301972"/>
              <a:gd name="connsiteY13" fmla="*/ 1208092 h 1487448"/>
              <a:gd name="connsiteX14" fmla="*/ 1231196 w 1301972"/>
              <a:gd name="connsiteY14" fmla="*/ 1208092 h 1487448"/>
              <a:gd name="connsiteX15" fmla="*/ 715338 w 1301972"/>
              <a:gd name="connsiteY15" fmla="*/ 1466022 h 1487448"/>
              <a:gd name="connsiteX16" fmla="*/ 683398 w 1301972"/>
              <a:gd name="connsiteY16" fmla="*/ 1481992 h 1487448"/>
              <a:gd name="connsiteX17" fmla="*/ 672955 w 1301972"/>
              <a:gd name="connsiteY17" fmla="*/ 1485233 h 1487448"/>
              <a:gd name="connsiteX18" fmla="*/ 650986 w 1301972"/>
              <a:gd name="connsiteY18" fmla="*/ 1487448 h 1487448"/>
              <a:gd name="connsiteX19" fmla="*/ 629018 w 1301972"/>
              <a:gd name="connsiteY19" fmla="*/ 1485233 h 1487448"/>
              <a:gd name="connsiteX20" fmla="*/ 618574 w 1301972"/>
              <a:gd name="connsiteY20" fmla="*/ 1481992 h 1487448"/>
              <a:gd name="connsiteX21" fmla="*/ 586635 w 1301972"/>
              <a:gd name="connsiteY21" fmla="*/ 1466022 h 1487448"/>
              <a:gd name="connsiteX22" fmla="*/ 70775 w 1301972"/>
              <a:gd name="connsiteY22" fmla="*/ 1208091 h 1487448"/>
              <a:gd name="connsiteX23" fmla="*/ 48047 w 1301972"/>
              <a:gd name="connsiteY23" fmla="*/ 1196727 h 1487448"/>
              <a:gd name="connsiteX24" fmla="*/ 31927 w 1301972"/>
              <a:gd name="connsiteY24" fmla="*/ 1183427 h 1487448"/>
              <a:gd name="connsiteX25" fmla="*/ 2214 w 1301972"/>
              <a:gd name="connsiteY25" fmla="*/ 1128317 h 1487448"/>
              <a:gd name="connsiteX26" fmla="*/ 0 w 1301972"/>
              <a:gd name="connsiteY26" fmla="*/ 1106352 h 1487448"/>
              <a:gd name="connsiteX27" fmla="*/ 0 w 1301972"/>
              <a:gd name="connsiteY27" fmla="*/ 1106345 h 1487448"/>
              <a:gd name="connsiteX28" fmla="*/ 0 w 1301972"/>
              <a:gd name="connsiteY28" fmla="*/ 381776 h 1487448"/>
              <a:gd name="connsiteX29" fmla="*/ 0 w 1301972"/>
              <a:gd name="connsiteY29" fmla="*/ 381775 h 1487448"/>
              <a:gd name="connsiteX30" fmla="*/ 0 w 1301972"/>
              <a:gd name="connsiteY30" fmla="*/ 381768 h 1487448"/>
              <a:gd name="connsiteX31" fmla="*/ 2214 w 1301972"/>
              <a:gd name="connsiteY31" fmla="*/ 359803 h 1487448"/>
              <a:gd name="connsiteX32" fmla="*/ 26581 w 1301972"/>
              <a:gd name="connsiteY32" fmla="*/ 310435 h 1487448"/>
              <a:gd name="connsiteX33" fmla="*/ 38860 w 1301972"/>
              <a:gd name="connsiteY33" fmla="*/ 298446 h 1487448"/>
              <a:gd name="connsiteX34" fmla="*/ 39668 w 1301972"/>
              <a:gd name="connsiteY34" fmla="*/ 297657 h 1487448"/>
              <a:gd name="connsiteX35" fmla="*/ 595575 w 1301972"/>
              <a:gd name="connsiteY35" fmla="*/ 15612 h 1487448"/>
              <a:gd name="connsiteX36" fmla="*/ 611486 w 1301972"/>
              <a:gd name="connsiteY36" fmla="*/ 7657 h 1487448"/>
              <a:gd name="connsiteX37" fmla="*/ 629018 w 1301972"/>
              <a:gd name="connsiteY37" fmla="*/ 2215 h 1487448"/>
              <a:gd name="connsiteX38" fmla="*/ 650986 w 1301972"/>
              <a:gd name="connsiteY38" fmla="*/ 0 h 1487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301972" h="1487448">
                <a:moveTo>
                  <a:pt x="650986" y="0"/>
                </a:moveTo>
                <a:cubicBezTo>
                  <a:pt x="658511" y="0"/>
                  <a:pt x="665859" y="763"/>
                  <a:pt x="672955" y="2215"/>
                </a:cubicBezTo>
                <a:lnTo>
                  <a:pt x="690487" y="7657"/>
                </a:lnTo>
                <a:lnTo>
                  <a:pt x="706397" y="15612"/>
                </a:lnTo>
                <a:lnTo>
                  <a:pt x="1247225" y="287208"/>
                </a:lnTo>
                <a:cubicBezTo>
                  <a:pt x="1273855" y="302520"/>
                  <a:pt x="1293405" y="328758"/>
                  <a:pt x="1299758" y="359803"/>
                </a:cubicBezTo>
                <a:lnTo>
                  <a:pt x="1301972" y="381768"/>
                </a:lnTo>
                <a:lnTo>
                  <a:pt x="1301972" y="381775"/>
                </a:lnTo>
                <a:lnTo>
                  <a:pt x="1301972" y="1106345"/>
                </a:lnTo>
                <a:lnTo>
                  <a:pt x="1301972" y="1106352"/>
                </a:lnTo>
                <a:lnTo>
                  <a:pt x="1299758" y="1128317"/>
                </a:lnTo>
                <a:cubicBezTo>
                  <a:pt x="1295402" y="1149605"/>
                  <a:pt x="1284840" y="1168632"/>
                  <a:pt x="1270046" y="1183427"/>
                </a:cubicBezTo>
                <a:lnTo>
                  <a:pt x="1253926" y="1196727"/>
                </a:lnTo>
                <a:lnTo>
                  <a:pt x="1231197" y="1208092"/>
                </a:lnTo>
                <a:cubicBezTo>
                  <a:pt x="1231197" y="1208092"/>
                  <a:pt x="1231197" y="1208092"/>
                  <a:pt x="1231196" y="1208092"/>
                </a:cubicBezTo>
                <a:lnTo>
                  <a:pt x="715338" y="1466022"/>
                </a:lnTo>
                <a:lnTo>
                  <a:pt x="683398" y="1481992"/>
                </a:lnTo>
                <a:lnTo>
                  <a:pt x="672955" y="1485233"/>
                </a:lnTo>
                <a:cubicBezTo>
                  <a:pt x="665859" y="1486685"/>
                  <a:pt x="658511" y="1487448"/>
                  <a:pt x="650986" y="1487448"/>
                </a:cubicBezTo>
                <a:cubicBezTo>
                  <a:pt x="643461" y="1487448"/>
                  <a:pt x="636114" y="1486685"/>
                  <a:pt x="629018" y="1485233"/>
                </a:cubicBezTo>
                <a:lnTo>
                  <a:pt x="618574" y="1481992"/>
                </a:lnTo>
                <a:lnTo>
                  <a:pt x="586635" y="1466022"/>
                </a:lnTo>
                <a:lnTo>
                  <a:pt x="70775" y="1208091"/>
                </a:lnTo>
                <a:lnTo>
                  <a:pt x="48047" y="1196727"/>
                </a:lnTo>
                <a:lnTo>
                  <a:pt x="31927" y="1183427"/>
                </a:lnTo>
                <a:cubicBezTo>
                  <a:pt x="17132" y="1168632"/>
                  <a:pt x="6571" y="1149605"/>
                  <a:pt x="2214" y="1128317"/>
                </a:cubicBezTo>
                <a:lnTo>
                  <a:pt x="0" y="1106352"/>
                </a:lnTo>
                <a:lnTo>
                  <a:pt x="0" y="1106345"/>
                </a:lnTo>
                <a:lnTo>
                  <a:pt x="0" y="381776"/>
                </a:lnTo>
                <a:lnTo>
                  <a:pt x="0" y="381775"/>
                </a:lnTo>
                <a:lnTo>
                  <a:pt x="0" y="381768"/>
                </a:lnTo>
                <a:lnTo>
                  <a:pt x="2214" y="359803"/>
                </a:lnTo>
                <a:cubicBezTo>
                  <a:pt x="6026" y="341176"/>
                  <a:pt x="14589" y="324280"/>
                  <a:pt x="26581" y="310435"/>
                </a:cubicBezTo>
                <a:lnTo>
                  <a:pt x="38860" y="298446"/>
                </a:lnTo>
                <a:lnTo>
                  <a:pt x="39668" y="297657"/>
                </a:lnTo>
                <a:lnTo>
                  <a:pt x="595575" y="15612"/>
                </a:lnTo>
                <a:lnTo>
                  <a:pt x="611486" y="7657"/>
                </a:lnTo>
                <a:lnTo>
                  <a:pt x="629018" y="2215"/>
                </a:lnTo>
                <a:cubicBezTo>
                  <a:pt x="636114" y="763"/>
                  <a:pt x="643461" y="0"/>
                  <a:pt x="650986" y="0"/>
                </a:cubicBezTo>
                <a:close/>
              </a:path>
            </a:pathLst>
          </a:custGeom>
          <a:solidFill>
            <a:schemeClr val="accent6"/>
          </a:solidFill>
          <a:ln w="31750">
            <a:solidFill>
              <a:schemeClr val="accent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937889" y="1955800"/>
            <a:ext cx="1486188" cy="1697906"/>
          </a:xfrm>
          <a:custGeom>
            <a:avLst/>
            <a:gdLst>
              <a:gd name="connsiteX0" fmla="*/ 650986 w 1301972"/>
              <a:gd name="connsiteY0" fmla="*/ 0 h 1487448"/>
              <a:gd name="connsiteX1" fmla="*/ 672954 w 1301972"/>
              <a:gd name="connsiteY1" fmla="*/ 2215 h 1487448"/>
              <a:gd name="connsiteX2" fmla="*/ 690486 w 1301972"/>
              <a:gd name="connsiteY2" fmla="*/ 7657 h 1487448"/>
              <a:gd name="connsiteX3" fmla="*/ 706397 w 1301972"/>
              <a:gd name="connsiteY3" fmla="*/ 15612 h 1487448"/>
              <a:gd name="connsiteX4" fmla="*/ 1247225 w 1301972"/>
              <a:gd name="connsiteY4" fmla="*/ 287208 h 1487448"/>
              <a:gd name="connsiteX5" fmla="*/ 1299758 w 1301972"/>
              <a:gd name="connsiteY5" fmla="*/ 359803 h 1487448"/>
              <a:gd name="connsiteX6" fmla="*/ 1301972 w 1301972"/>
              <a:gd name="connsiteY6" fmla="*/ 381768 h 1487448"/>
              <a:gd name="connsiteX7" fmla="*/ 1301972 w 1301972"/>
              <a:gd name="connsiteY7" fmla="*/ 381775 h 1487448"/>
              <a:gd name="connsiteX8" fmla="*/ 1301972 w 1301972"/>
              <a:gd name="connsiteY8" fmla="*/ 1106345 h 1487448"/>
              <a:gd name="connsiteX9" fmla="*/ 1301972 w 1301972"/>
              <a:gd name="connsiteY9" fmla="*/ 1106352 h 1487448"/>
              <a:gd name="connsiteX10" fmla="*/ 1299758 w 1301972"/>
              <a:gd name="connsiteY10" fmla="*/ 1128317 h 1487448"/>
              <a:gd name="connsiteX11" fmla="*/ 1270045 w 1301972"/>
              <a:gd name="connsiteY11" fmla="*/ 1183427 h 1487448"/>
              <a:gd name="connsiteX12" fmla="*/ 1253925 w 1301972"/>
              <a:gd name="connsiteY12" fmla="*/ 1196727 h 1487448"/>
              <a:gd name="connsiteX13" fmla="*/ 1231197 w 1301972"/>
              <a:gd name="connsiteY13" fmla="*/ 1208092 h 1487448"/>
              <a:gd name="connsiteX14" fmla="*/ 1231196 w 1301972"/>
              <a:gd name="connsiteY14" fmla="*/ 1208092 h 1487448"/>
              <a:gd name="connsiteX15" fmla="*/ 715338 w 1301972"/>
              <a:gd name="connsiteY15" fmla="*/ 1466022 h 1487448"/>
              <a:gd name="connsiteX16" fmla="*/ 715337 w 1301972"/>
              <a:gd name="connsiteY16" fmla="*/ 1466022 h 1487448"/>
              <a:gd name="connsiteX17" fmla="*/ 683398 w 1301972"/>
              <a:gd name="connsiteY17" fmla="*/ 1481992 h 1487448"/>
              <a:gd name="connsiteX18" fmla="*/ 672954 w 1301972"/>
              <a:gd name="connsiteY18" fmla="*/ 1485233 h 1487448"/>
              <a:gd name="connsiteX19" fmla="*/ 650986 w 1301972"/>
              <a:gd name="connsiteY19" fmla="*/ 1487448 h 1487448"/>
              <a:gd name="connsiteX20" fmla="*/ 629017 w 1301972"/>
              <a:gd name="connsiteY20" fmla="*/ 1485233 h 1487448"/>
              <a:gd name="connsiteX21" fmla="*/ 618574 w 1301972"/>
              <a:gd name="connsiteY21" fmla="*/ 1481992 h 1487448"/>
              <a:gd name="connsiteX22" fmla="*/ 586634 w 1301972"/>
              <a:gd name="connsiteY22" fmla="*/ 1466022 h 1487448"/>
              <a:gd name="connsiteX23" fmla="*/ 70775 w 1301972"/>
              <a:gd name="connsiteY23" fmla="*/ 1208091 h 1487448"/>
              <a:gd name="connsiteX24" fmla="*/ 48047 w 1301972"/>
              <a:gd name="connsiteY24" fmla="*/ 1196727 h 1487448"/>
              <a:gd name="connsiteX25" fmla="*/ 31927 w 1301972"/>
              <a:gd name="connsiteY25" fmla="*/ 1183427 h 1487448"/>
              <a:gd name="connsiteX26" fmla="*/ 2214 w 1301972"/>
              <a:gd name="connsiteY26" fmla="*/ 1128317 h 1487448"/>
              <a:gd name="connsiteX27" fmla="*/ 0 w 1301972"/>
              <a:gd name="connsiteY27" fmla="*/ 1106352 h 1487448"/>
              <a:gd name="connsiteX28" fmla="*/ 0 w 1301972"/>
              <a:gd name="connsiteY28" fmla="*/ 1106345 h 1487448"/>
              <a:gd name="connsiteX29" fmla="*/ 0 w 1301972"/>
              <a:gd name="connsiteY29" fmla="*/ 381776 h 1487448"/>
              <a:gd name="connsiteX30" fmla="*/ 0 w 1301972"/>
              <a:gd name="connsiteY30" fmla="*/ 381775 h 1487448"/>
              <a:gd name="connsiteX31" fmla="*/ 0 w 1301972"/>
              <a:gd name="connsiteY31" fmla="*/ 381768 h 1487448"/>
              <a:gd name="connsiteX32" fmla="*/ 2214 w 1301972"/>
              <a:gd name="connsiteY32" fmla="*/ 359803 h 1487448"/>
              <a:gd name="connsiteX33" fmla="*/ 26581 w 1301972"/>
              <a:gd name="connsiteY33" fmla="*/ 310435 h 1487448"/>
              <a:gd name="connsiteX34" fmla="*/ 38859 w 1301972"/>
              <a:gd name="connsiteY34" fmla="*/ 298446 h 1487448"/>
              <a:gd name="connsiteX35" fmla="*/ 39667 w 1301972"/>
              <a:gd name="connsiteY35" fmla="*/ 297657 h 1487448"/>
              <a:gd name="connsiteX36" fmla="*/ 595575 w 1301972"/>
              <a:gd name="connsiteY36" fmla="*/ 15612 h 1487448"/>
              <a:gd name="connsiteX37" fmla="*/ 611485 w 1301972"/>
              <a:gd name="connsiteY37" fmla="*/ 7657 h 1487448"/>
              <a:gd name="connsiteX38" fmla="*/ 629017 w 1301972"/>
              <a:gd name="connsiteY38" fmla="*/ 2215 h 1487448"/>
              <a:gd name="connsiteX39" fmla="*/ 650986 w 1301972"/>
              <a:gd name="connsiteY39" fmla="*/ 0 h 1487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301972" h="1487448">
                <a:moveTo>
                  <a:pt x="650986" y="0"/>
                </a:moveTo>
                <a:cubicBezTo>
                  <a:pt x="658511" y="0"/>
                  <a:pt x="665858" y="763"/>
                  <a:pt x="672954" y="2215"/>
                </a:cubicBezTo>
                <a:lnTo>
                  <a:pt x="690486" y="7657"/>
                </a:lnTo>
                <a:lnTo>
                  <a:pt x="706397" y="15612"/>
                </a:lnTo>
                <a:lnTo>
                  <a:pt x="1247225" y="287208"/>
                </a:lnTo>
                <a:cubicBezTo>
                  <a:pt x="1273855" y="302520"/>
                  <a:pt x="1293405" y="328758"/>
                  <a:pt x="1299758" y="359803"/>
                </a:cubicBezTo>
                <a:lnTo>
                  <a:pt x="1301972" y="381768"/>
                </a:lnTo>
                <a:lnTo>
                  <a:pt x="1301972" y="381775"/>
                </a:lnTo>
                <a:lnTo>
                  <a:pt x="1301972" y="1106345"/>
                </a:lnTo>
                <a:lnTo>
                  <a:pt x="1301972" y="1106352"/>
                </a:lnTo>
                <a:lnTo>
                  <a:pt x="1299758" y="1128317"/>
                </a:lnTo>
                <a:cubicBezTo>
                  <a:pt x="1295402" y="1149605"/>
                  <a:pt x="1284840" y="1168632"/>
                  <a:pt x="1270045" y="1183427"/>
                </a:cubicBezTo>
                <a:lnTo>
                  <a:pt x="1253925" y="1196727"/>
                </a:lnTo>
                <a:lnTo>
                  <a:pt x="1231197" y="1208092"/>
                </a:lnTo>
                <a:cubicBezTo>
                  <a:pt x="1231197" y="1208092"/>
                  <a:pt x="1231196" y="1208092"/>
                  <a:pt x="1231196" y="1208092"/>
                </a:cubicBezTo>
                <a:lnTo>
                  <a:pt x="715338" y="1466022"/>
                </a:lnTo>
                <a:lnTo>
                  <a:pt x="715337" y="1466022"/>
                </a:lnTo>
                <a:lnTo>
                  <a:pt x="683398" y="1481992"/>
                </a:lnTo>
                <a:lnTo>
                  <a:pt x="672954" y="1485233"/>
                </a:lnTo>
                <a:cubicBezTo>
                  <a:pt x="665858" y="1486685"/>
                  <a:pt x="658511" y="1487448"/>
                  <a:pt x="650986" y="1487448"/>
                </a:cubicBezTo>
                <a:cubicBezTo>
                  <a:pt x="643461" y="1487448"/>
                  <a:pt x="636114" y="1486685"/>
                  <a:pt x="629017" y="1485233"/>
                </a:cubicBezTo>
                <a:lnTo>
                  <a:pt x="618574" y="1481992"/>
                </a:lnTo>
                <a:lnTo>
                  <a:pt x="586634" y="1466022"/>
                </a:lnTo>
                <a:lnTo>
                  <a:pt x="70775" y="1208091"/>
                </a:lnTo>
                <a:lnTo>
                  <a:pt x="48047" y="1196727"/>
                </a:lnTo>
                <a:lnTo>
                  <a:pt x="31927" y="1183427"/>
                </a:lnTo>
                <a:cubicBezTo>
                  <a:pt x="17132" y="1168632"/>
                  <a:pt x="6570" y="1149605"/>
                  <a:pt x="2214" y="1128317"/>
                </a:cubicBezTo>
                <a:lnTo>
                  <a:pt x="0" y="1106352"/>
                </a:lnTo>
                <a:lnTo>
                  <a:pt x="0" y="1106345"/>
                </a:lnTo>
                <a:lnTo>
                  <a:pt x="0" y="381776"/>
                </a:lnTo>
                <a:lnTo>
                  <a:pt x="0" y="381775"/>
                </a:lnTo>
                <a:lnTo>
                  <a:pt x="0" y="381768"/>
                </a:lnTo>
                <a:lnTo>
                  <a:pt x="2214" y="359803"/>
                </a:lnTo>
                <a:cubicBezTo>
                  <a:pt x="6026" y="341176"/>
                  <a:pt x="14588" y="324280"/>
                  <a:pt x="26581" y="310435"/>
                </a:cubicBezTo>
                <a:lnTo>
                  <a:pt x="38859" y="298446"/>
                </a:lnTo>
                <a:lnTo>
                  <a:pt x="39667" y="297657"/>
                </a:lnTo>
                <a:lnTo>
                  <a:pt x="595575" y="15612"/>
                </a:lnTo>
                <a:lnTo>
                  <a:pt x="611485" y="7657"/>
                </a:lnTo>
                <a:lnTo>
                  <a:pt x="629017" y="2215"/>
                </a:lnTo>
                <a:cubicBezTo>
                  <a:pt x="636114" y="763"/>
                  <a:pt x="643461" y="0"/>
                  <a:pt x="650986" y="0"/>
                </a:cubicBezTo>
                <a:close/>
              </a:path>
            </a:pathLst>
          </a:custGeom>
          <a:solidFill>
            <a:schemeClr val="accent6"/>
          </a:solidFill>
          <a:ln w="31750">
            <a:solidFill>
              <a:schemeClr val="accent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197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0587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  <p:sldLayoutId id="214748366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5" r="803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876355" y="2280980"/>
            <a:ext cx="591700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>
                <a:solidFill>
                  <a:schemeClr val="accent1"/>
                </a:solidFill>
              </a:rPr>
              <a:t>强化零售 突出门店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876355" y="3229710"/>
            <a:ext cx="5661144" cy="3192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管家婆行业零售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-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财贸专版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18.51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暖春发布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919ADDC-1C47-4127-9F76-F063E622B929}"/>
              </a:ext>
            </a:extLst>
          </p:cNvPr>
          <p:cNvSpPr/>
          <p:nvPr/>
        </p:nvSpPr>
        <p:spPr>
          <a:xfrm>
            <a:off x="2928934" y="4876800"/>
            <a:ext cx="553513" cy="553513"/>
          </a:xfrm>
          <a:prstGeom prst="rect">
            <a:avLst/>
          </a:prstGeom>
          <a:solidFill>
            <a:srgbClr val="E067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7B53A713-285F-417D-BD03-260C5B05A209}"/>
              </a:ext>
            </a:extLst>
          </p:cNvPr>
          <p:cNvSpPr/>
          <p:nvPr/>
        </p:nvSpPr>
        <p:spPr>
          <a:xfrm>
            <a:off x="4708464" y="4876800"/>
            <a:ext cx="553513" cy="553513"/>
          </a:xfrm>
          <a:prstGeom prst="rect">
            <a:avLst/>
          </a:prstGeom>
          <a:solidFill>
            <a:srgbClr val="4A5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8" name="矩形 23">
            <a:extLst>
              <a:ext uri="{FF2B5EF4-FFF2-40B4-BE49-F238E27FC236}">
                <a16:creationId xmlns:a16="http://schemas.microsoft.com/office/drawing/2014/main" id="{F9A6978E-9EF5-4E51-A93C-200916FEA048}"/>
              </a:ext>
            </a:extLst>
          </p:cNvPr>
          <p:cNvSpPr/>
          <p:nvPr/>
        </p:nvSpPr>
        <p:spPr>
          <a:xfrm>
            <a:off x="3110894" y="5032201"/>
            <a:ext cx="189597" cy="242711"/>
          </a:xfrm>
          <a:custGeom>
            <a:avLst/>
            <a:gdLst>
              <a:gd name="connsiteX0" fmla="*/ 11784 w 473070"/>
              <a:gd name="connsiteY0" fmla="*/ 563888 h 605592"/>
              <a:gd name="connsiteX1" fmla="*/ 461073 w 473070"/>
              <a:gd name="connsiteY1" fmla="*/ 563888 h 605592"/>
              <a:gd name="connsiteX2" fmla="*/ 461073 w 473070"/>
              <a:gd name="connsiteY2" fmla="*/ 605592 h 605592"/>
              <a:gd name="connsiteX3" fmla="*/ 11784 w 473070"/>
              <a:gd name="connsiteY3" fmla="*/ 605592 h 605592"/>
              <a:gd name="connsiteX4" fmla="*/ 11784 w 473070"/>
              <a:gd name="connsiteY4" fmla="*/ 500661 h 605592"/>
              <a:gd name="connsiteX5" fmla="*/ 461073 w 473070"/>
              <a:gd name="connsiteY5" fmla="*/ 500661 h 605592"/>
              <a:gd name="connsiteX6" fmla="*/ 461073 w 473070"/>
              <a:gd name="connsiteY6" fmla="*/ 542506 h 605592"/>
              <a:gd name="connsiteX7" fmla="*/ 11784 w 473070"/>
              <a:gd name="connsiteY7" fmla="*/ 542506 h 605592"/>
              <a:gd name="connsiteX8" fmla="*/ 365246 w 473070"/>
              <a:gd name="connsiteY8" fmla="*/ 196807 h 605592"/>
              <a:gd name="connsiteX9" fmla="*/ 407162 w 473070"/>
              <a:gd name="connsiteY9" fmla="*/ 196807 h 605592"/>
              <a:gd name="connsiteX10" fmla="*/ 407162 w 473070"/>
              <a:gd name="connsiteY10" fmla="*/ 467496 h 605592"/>
              <a:gd name="connsiteX11" fmla="*/ 365246 w 473070"/>
              <a:gd name="connsiteY11" fmla="*/ 467496 h 605592"/>
              <a:gd name="connsiteX12" fmla="*/ 215507 w 473070"/>
              <a:gd name="connsiteY12" fmla="*/ 196807 h 605592"/>
              <a:gd name="connsiteX13" fmla="*/ 257352 w 473070"/>
              <a:gd name="connsiteY13" fmla="*/ 196807 h 605592"/>
              <a:gd name="connsiteX14" fmla="*/ 257352 w 473070"/>
              <a:gd name="connsiteY14" fmla="*/ 467496 h 605592"/>
              <a:gd name="connsiteX15" fmla="*/ 215507 w 473070"/>
              <a:gd name="connsiteY15" fmla="*/ 467496 h 605592"/>
              <a:gd name="connsiteX16" fmla="*/ 65767 w 473070"/>
              <a:gd name="connsiteY16" fmla="*/ 196807 h 605592"/>
              <a:gd name="connsiteX17" fmla="*/ 107612 w 473070"/>
              <a:gd name="connsiteY17" fmla="*/ 196807 h 605592"/>
              <a:gd name="connsiteX18" fmla="*/ 107612 w 473070"/>
              <a:gd name="connsiteY18" fmla="*/ 467496 h 605592"/>
              <a:gd name="connsiteX19" fmla="*/ 65767 w 473070"/>
              <a:gd name="connsiteY19" fmla="*/ 467496 h 605592"/>
              <a:gd name="connsiteX20" fmla="*/ 236581 w 473070"/>
              <a:gd name="connsiteY20" fmla="*/ 0 h 605592"/>
              <a:gd name="connsiteX21" fmla="*/ 473070 w 473070"/>
              <a:gd name="connsiteY21" fmla="*/ 164833 h 605592"/>
              <a:gd name="connsiteX22" fmla="*/ 449115 w 473070"/>
              <a:gd name="connsiteY22" fmla="*/ 199135 h 605592"/>
              <a:gd name="connsiteX23" fmla="*/ 236303 w 473070"/>
              <a:gd name="connsiteY23" fmla="*/ 50711 h 605592"/>
              <a:gd name="connsiteX24" fmla="*/ 23491 w 473070"/>
              <a:gd name="connsiteY24" fmla="*/ 194963 h 605592"/>
              <a:gd name="connsiteX25" fmla="*/ 0 w 473070"/>
              <a:gd name="connsiteY25" fmla="*/ 160383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73070" h="605592">
                <a:moveTo>
                  <a:pt x="11784" y="563888"/>
                </a:moveTo>
                <a:lnTo>
                  <a:pt x="461073" y="563888"/>
                </a:lnTo>
                <a:lnTo>
                  <a:pt x="461073" y="605592"/>
                </a:lnTo>
                <a:lnTo>
                  <a:pt x="11784" y="605592"/>
                </a:lnTo>
                <a:close/>
                <a:moveTo>
                  <a:pt x="11784" y="500661"/>
                </a:moveTo>
                <a:lnTo>
                  <a:pt x="461073" y="500661"/>
                </a:lnTo>
                <a:lnTo>
                  <a:pt x="461073" y="542506"/>
                </a:lnTo>
                <a:lnTo>
                  <a:pt x="11784" y="542506"/>
                </a:lnTo>
                <a:close/>
                <a:moveTo>
                  <a:pt x="365246" y="196807"/>
                </a:moveTo>
                <a:lnTo>
                  <a:pt x="407162" y="196807"/>
                </a:lnTo>
                <a:lnTo>
                  <a:pt x="407162" y="467496"/>
                </a:lnTo>
                <a:lnTo>
                  <a:pt x="365246" y="467496"/>
                </a:lnTo>
                <a:close/>
                <a:moveTo>
                  <a:pt x="215507" y="196807"/>
                </a:moveTo>
                <a:lnTo>
                  <a:pt x="257352" y="196807"/>
                </a:lnTo>
                <a:lnTo>
                  <a:pt x="257352" y="467496"/>
                </a:lnTo>
                <a:lnTo>
                  <a:pt x="215507" y="467496"/>
                </a:lnTo>
                <a:close/>
                <a:moveTo>
                  <a:pt x="65767" y="196807"/>
                </a:moveTo>
                <a:lnTo>
                  <a:pt x="107612" y="196807"/>
                </a:lnTo>
                <a:lnTo>
                  <a:pt x="107612" y="467496"/>
                </a:lnTo>
                <a:lnTo>
                  <a:pt x="65767" y="467496"/>
                </a:lnTo>
                <a:close/>
                <a:moveTo>
                  <a:pt x="236581" y="0"/>
                </a:moveTo>
                <a:lnTo>
                  <a:pt x="473070" y="164833"/>
                </a:lnTo>
                <a:lnTo>
                  <a:pt x="449115" y="199135"/>
                </a:lnTo>
                <a:lnTo>
                  <a:pt x="236303" y="50711"/>
                </a:lnTo>
                <a:lnTo>
                  <a:pt x="23491" y="194963"/>
                </a:lnTo>
                <a:lnTo>
                  <a:pt x="0" y="16038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9" name="矩形 35">
            <a:extLst>
              <a:ext uri="{FF2B5EF4-FFF2-40B4-BE49-F238E27FC236}">
                <a16:creationId xmlns:a16="http://schemas.microsoft.com/office/drawing/2014/main" id="{F7AA1160-B315-4042-B296-FF25B9D92E0F}"/>
              </a:ext>
            </a:extLst>
          </p:cNvPr>
          <p:cNvSpPr/>
          <p:nvPr/>
        </p:nvSpPr>
        <p:spPr>
          <a:xfrm>
            <a:off x="4863869" y="5032384"/>
            <a:ext cx="242711" cy="24234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98B5E301-AF32-4F1A-96F4-0E1843448414}"/>
              </a:ext>
            </a:extLst>
          </p:cNvPr>
          <p:cNvSpPr/>
          <p:nvPr/>
        </p:nvSpPr>
        <p:spPr>
          <a:xfrm>
            <a:off x="2651695" y="5559493"/>
            <a:ext cx="1107996" cy="27699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管家婆云科技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2F043A78-B337-42D5-B91C-8334F2179FA2}"/>
              </a:ext>
            </a:extLst>
          </p:cNvPr>
          <p:cNvSpPr/>
          <p:nvPr/>
        </p:nvSpPr>
        <p:spPr>
          <a:xfrm>
            <a:off x="4133872" y="5559493"/>
            <a:ext cx="1702710" cy="27699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时间：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2019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年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月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28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7482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6" grpId="0" animBg="1"/>
      <p:bldP spid="17" grpId="0" animBg="1"/>
      <p:bldP spid="18" grpId="0" animBg="1"/>
      <p:bldP spid="19" grpId="0" animBg="1"/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>
          <a:xfrm rot="16200000">
            <a:off x="1274922" y="3125933"/>
            <a:ext cx="2472192" cy="2163924"/>
          </a:xfrm>
          <a:custGeom>
            <a:avLst/>
            <a:gdLst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29086 w 8033654"/>
              <a:gd name="connsiteY4" fmla="*/ 402424 h 7031915"/>
              <a:gd name="connsiteX5" fmla="*/ 6546753 w 8033654"/>
              <a:gd name="connsiteY5" fmla="*/ 467828 h 7031915"/>
              <a:gd name="connsiteX6" fmla="*/ 6540064 w 8033654"/>
              <a:gd name="connsiteY6" fmla="*/ 434562 h 7031915"/>
              <a:gd name="connsiteX7" fmla="*/ 6482461 w 8033654"/>
              <a:gd name="connsiteY7" fmla="*/ 295697 h 7031915"/>
              <a:gd name="connsiteX8" fmla="*/ 6520430 w 8033654"/>
              <a:gd name="connsiteY8" fmla="*/ 377086 h 7031915"/>
              <a:gd name="connsiteX9" fmla="*/ 6515577 w 8033654"/>
              <a:gd name="connsiteY9" fmla="*/ 362878 h 7031915"/>
              <a:gd name="connsiteX10" fmla="*/ 2058287 w 8033654"/>
              <a:gd name="connsiteY10" fmla="*/ 0 h 7031915"/>
              <a:gd name="connsiteX11" fmla="*/ 2058326 w 8033654"/>
              <a:gd name="connsiteY11" fmla="*/ 0 h 7031915"/>
              <a:gd name="connsiteX12" fmla="*/ 5971699 w 8033654"/>
              <a:gd name="connsiteY12" fmla="*/ 0 h 7031915"/>
              <a:gd name="connsiteX13" fmla="*/ 5971700 w 8033654"/>
              <a:gd name="connsiteY13" fmla="*/ 0 h 7031915"/>
              <a:gd name="connsiteX14" fmla="*/ 5971740 w 8033654"/>
              <a:gd name="connsiteY14" fmla="*/ 0 h 7031915"/>
              <a:gd name="connsiteX15" fmla="*/ 6090371 w 8033654"/>
              <a:gd name="connsiteY15" fmla="*/ 11959 h 7031915"/>
              <a:gd name="connsiteX16" fmla="*/ 6357004 w 8033654"/>
              <a:gd name="connsiteY16" fmla="*/ 143562 h 7031915"/>
              <a:gd name="connsiteX17" fmla="*/ 6421756 w 8033654"/>
              <a:gd name="connsiteY17" fmla="*/ 209878 h 7031915"/>
              <a:gd name="connsiteX18" fmla="*/ 6426018 w 8033654"/>
              <a:gd name="connsiteY18" fmla="*/ 214243 h 7031915"/>
              <a:gd name="connsiteX19" fmla="*/ 6463356 w 8033654"/>
              <a:gd name="connsiteY19" fmla="*/ 268125 h 7031915"/>
              <a:gd name="connsiteX20" fmla="*/ 6480094 w 8033654"/>
              <a:gd name="connsiteY20" fmla="*/ 292278 h 7031915"/>
              <a:gd name="connsiteX21" fmla="*/ 6490605 w 8033654"/>
              <a:gd name="connsiteY21" fmla="*/ 298322 h 7031915"/>
              <a:gd name="connsiteX22" fmla="*/ 7949332 w 8033654"/>
              <a:gd name="connsiteY22" fmla="*/ 3216682 h 7031915"/>
              <a:gd name="connsiteX23" fmla="*/ 7992299 w 8033654"/>
              <a:gd name="connsiteY23" fmla="*/ 3302616 h 7031915"/>
              <a:gd name="connsiteX24" fmla="*/ 8021693 w 8033654"/>
              <a:gd name="connsiteY24" fmla="*/ 3397306 h 7031915"/>
              <a:gd name="connsiteX25" fmla="*/ 8033654 w 8033654"/>
              <a:gd name="connsiteY25" fmla="*/ 3515957 h 7031915"/>
              <a:gd name="connsiteX26" fmla="*/ 8021693 w 8033654"/>
              <a:gd name="connsiteY26" fmla="*/ 3634608 h 7031915"/>
              <a:gd name="connsiteX27" fmla="*/ 7992299 w 8033654"/>
              <a:gd name="connsiteY27" fmla="*/ 3729298 h 7031915"/>
              <a:gd name="connsiteX28" fmla="*/ 7949332 w 8033654"/>
              <a:gd name="connsiteY28" fmla="*/ 3815232 h 7031915"/>
              <a:gd name="connsiteX29" fmla="*/ 6535055 w 8033654"/>
              <a:gd name="connsiteY29" fmla="*/ 6638796 h 7031915"/>
              <a:gd name="connsiteX30" fmla="*/ 6524461 w 8033654"/>
              <a:gd name="connsiteY30" fmla="*/ 6646190 h 7031915"/>
              <a:gd name="connsiteX31" fmla="*/ 6482456 w 8033654"/>
              <a:gd name="connsiteY31" fmla="*/ 6736229 h 7031915"/>
              <a:gd name="connsiteX32" fmla="*/ 6090371 w 8033654"/>
              <a:gd name="connsiteY32" fmla="*/ 7019956 h 7031915"/>
              <a:gd name="connsiteX33" fmla="*/ 5971740 w 8033654"/>
              <a:gd name="connsiteY33" fmla="*/ 7031915 h 7031915"/>
              <a:gd name="connsiteX34" fmla="*/ 5971700 w 8033654"/>
              <a:gd name="connsiteY34" fmla="*/ 7031915 h 7031915"/>
              <a:gd name="connsiteX35" fmla="*/ 2058326 w 8033654"/>
              <a:gd name="connsiteY35" fmla="*/ 7031915 h 7031915"/>
              <a:gd name="connsiteX36" fmla="*/ 2176958 w 8033654"/>
              <a:gd name="connsiteY36" fmla="*/ 7019956 h 7031915"/>
              <a:gd name="connsiteX37" fmla="*/ 2363588 w 8033654"/>
              <a:gd name="connsiteY37" fmla="*/ 6946684 h 7031915"/>
              <a:gd name="connsiteX38" fmla="*/ 2418335 w 8033654"/>
              <a:gd name="connsiteY38" fmla="*/ 6906767 h 7031915"/>
              <a:gd name="connsiteX39" fmla="*/ 2418334 w 8033654"/>
              <a:gd name="connsiteY39" fmla="*/ 6906767 h 7031915"/>
              <a:gd name="connsiteX40" fmla="*/ 2363588 w 8033654"/>
              <a:gd name="connsiteY40" fmla="*/ 6946684 h 7031915"/>
              <a:gd name="connsiteX41" fmla="*/ 2176957 w 8033654"/>
              <a:gd name="connsiteY41" fmla="*/ 7019956 h 7031915"/>
              <a:gd name="connsiteX42" fmla="*/ 2058326 w 8033654"/>
              <a:gd name="connsiteY42" fmla="*/ 7031915 h 7031915"/>
              <a:gd name="connsiteX43" fmla="*/ 2058286 w 8033654"/>
              <a:gd name="connsiteY43" fmla="*/ 7031915 h 7031915"/>
              <a:gd name="connsiteX44" fmla="*/ 1939655 w 8033654"/>
              <a:gd name="connsiteY44" fmla="*/ 7019956 h 7031915"/>
              <a:gd name="connsiteX45" fmla="*/ 1642007 w 8033654"/>
              <a:gd name="connsiteY45" fmla="*/ 6859480 h 7031915"/>
              <a:gd name="connsiteX46" fmla="*/ 1570173 w 8033654"/>
              <a:gd name="connsiteY46" fmla="*/ 6772417 h 7031915"/>
              <a:gd name="connsiteX47" fmla="*/ 1508795 w 8033654"/>
              <a:gd name="connsiteY47" fmla="*/ 6649661 h 7031915"/>
              <a:gd name="connsiteX48" fmla="*/ 1508794 w 8033654"/>
              <a:gd name="connsiteY48" fmla="*/ 6649657 h 7031915"/>
              <a:gd name="connsiteX49" fmla="*/ 115723 w 8033654"/>
              <a:gd name="connsiteY49" fmla="*/ 3863519 h 7031915"/>
              <a:gd name="connsiteX50" fmla="*/ 115722 w 8033654"/>
              <a:gd name="connsiteY50" fmla="*/ 3863518 h 7031915"/>
              <a:gd name="connsiteX51" fmla="*/ 29470 w 8033654"/>
              <a:gd name="connsiteY51" fmla="*/ 3691014 h 7031915"/>
              <a:gd name="connsiteX52" fmla="*/ 11962 w 8033654"/>
              <a:gd name="connsiteY52" fmla="*/ 3634608 h 7031915"/>
              <a:gd name="connsiteX53" fmla="*/ 0 w 8033654"/>
              <a:gd name="connsiteY53" fmla="*/ 3515957 h 7031915"/>
              <a:gd name="connsiteX54" fmla="*/ 11962 w 8033654"/>
              <a:gd name="connsiteY54" fmla="*/ 3397306 h 7031915"/>
              <a:gd name="connsiteX55" fmla="*/ 29470 w 8033654"/>
              <a:gd name="connsiteY55" fmla="*/ 3340901 h 7031915"/>
              <a:gd name="connsiteX56" fmla="*/ 115722 w 8033654"/>
              <a:gd name="connsiteY56" fmla="*/ 3168396 h 7031915"/>
              <a:gd name="connsiteX57" fmla="*/ 115723 w 8033654"/>
              <a:gd name="connsiteY57" fmla="*/ 3168396 h 7031915"/>
              <a:gd name="connsiteX58" fmla="*/ 1508796 w 8033654"/>
              <a:gd name="connsiteY58" fmla="*/ 382255 h 7031915"/>
              <a:gd name="connsiteX59" fmla="*/ 1570174 w 8033654"/>
              <a:gd name="connsiteY59" fmla="*/ 259499 h 7031915"/>
              <a:gd name="connsiteX60" fmla="*/ 1642008 w 8033654"/>
              <a:gd name="connsiteY60" fmla="*/ 172435 h 7031915"/>
              <a:gd name="connsiteX61" fmla="*/ 1939656 w 8033654"/>
              <a:gd name="connsiteY61" fmla="*/ 11959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418335 w 8033654"/>
              <a:gd name="connsiteY41" fmla="*/ 6906767 h 7031915"/>
              <a:gd name="connsiteX42" fmla="*/ 2418334 w 8033654"/>
              <a:gd name="connsiteY42" fmla="*/ 6906767 h 7031915"/>
              <a:gd name="connsiteX43" fmla="*/ 2176957 w 8033654"/>
              <a:gd name="connsiteY43" fmla="*/ 7019956 h 7031915"/>
              <a:gd name="connsiteX44" fmla="*/ 2058326 w 8033654"/>
              <a:gd name="connsiteY44" fmla="*/ 7031915 h 7031915"/>
              <a:gd name="connsiteX45" fmla="*/ 2058286 w 8033654"/>
              <a:gd name="connsiteY45" fmla="*/ 7031915 h 7031915"/>
              <a:gd name="connsiteX46" fmla="*/ 1939655 w 8033654"/>
              <a:gd name="connsiteY46" fmla="*/ 7019956 h 7031915"/>
              <a:gd name="connsiteX47" fmla="*/ 1642007 w 8033654"/>
              <a:gd name="connsiteY47" fmla="*/ 6859480 h 7031915"/>
              <a:gd name="connsiteX48" fmla="*/ 1570173 w 8033654"/>
              <a:gd name="connsiteY48" fmla="*/ 6772417 h 7031915"/>
              <a:gd name="connsiteX49" fmla="*/ 1508795 w 8033654"/>
              <a:gd name="connsiteY49" fmla="*/ 6649661 h 7031915"/>
              <a:gd name="connsiteX50" fmla="*/ 1508794 w 8033654"/>
              <a:gd name="connsiteY50" fmla="*/ 6649657 h 7031915"/>
              <a:gd name="connsiteX51" fmla="*/ 115723 w 8033654"/>
              <a:gd name="connsiteY51" fmla="*/ 3863519 h 7031915"/>
              <a:gd name="connsiteX52" fmla="*/ 115722 w 8033654"/>
              <a:gd name="connsiteY52" fmla="*/ 3863518 h 7031915"/>
              <a:gd name="connsiteX53" fmla="*/ 29470 w 8033654"/>
              <a:gd name="connsiteY53" fmla="*/ 3691014 h 7031915"/>
              <a:gd name="connsiteX54" fmla="*/ 11962 w 8033654"/>
              <a:gd name="connsiteY54" fmla="*/ 3634608 h 7031915"/>
              <a:gd name="connsiteX55" fmla="*/ 0 w 8033654"/>
              <a:gd name="connsiteY55" fmla="*/ 3515957 h 7031915"/>
              <a:gd name="connsiteX56" fmla="*/ 11962 w 8033654"/>
              <a:gd name="connsiteY56" fmla="*/ 3397306 h 7031915"/>
              <a:gd name="connsiteX57" fmla="*/ 29470 w 8033654"/>
              <a:gd name="connsiteY57" fmla="*/ 3340901 h 7031915"/>
              <a:gd name="connsiteX58" fmla="*/ 115722 w 8033654"/>
              <a:gd name="connsiteY58" fmla="*/ 3168396 h 7031915"/>
              <a:gd name="connsiteX59" fmla="*/ 115723 w 8033654"/>
              <a:gd name="connsiteY59" fmla="*/ 3168396 h 7031915"/>
              <a:gd name="connsiteX60" fmla="*/ 1508796 w 8033654"/>
              <a:gd name="connsiteY60" fmla="*/ 382255 h 7031915"/>
              <a:gd name="connsiteX61" fmla="*/ 1570174 w 8033654"/>
              <a:gd name="connsiteY61" fmla="*/ 259499 h 7031915"/>
              <a:gd name="connsiteX62" fmla="*/ 1642008 w 8033654"/>
              <a:gd name="connsiteY62" fmla="*/ 172435 h 7031915"/>
              <a:gd name="connsiteX63" fmla="*/ 1939656 w 8033654"/>
              <a:gd name="connsiteY63" fmla="*/ 11959 h 7031915"/>
              <a:gd name="connsiteX64" fmla="*/ 2058287 w 8033654"/>
              <a:gd name="connsiteY64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418335 w 8033654"/>
              <a:gd name="connsiteY41" fmla="*/ 6906767 h 7031915"/>
              <a:gd name="connsiteX42" fmla="*/ 2176957 w 8033654"/>
              <a:gd name="connsiteY42" fmla="*/ 7019956 h 7031915"/>
              <a:gd name="connsiteX43" fmla="*/ 2058326 w 8033654"/>
              <a:gd name="connsiteY43" fmla="*/ 7031915 h 7031915"/>
              <a:gd name="connsiteX44" fmla="*/ 2058286 w 8033654"/>
              <a:gd name="connsiteY44" fmla="*/ 7031915 h 7031915"/>
              <a:gd name="connsiteX45" fmla="*/ 1939655 w 8033654"/>
              <a:gd name="connsiteY45" fmla="*/ 7019956 h 7031915"/>
              <a:gd name="connsiteX46" fmla="*/ 1642007 w 8033654"/>
              <a:gd name="connsiteY46" fmla="*/ 6859480 h 7031915"/>
              <a:gd name="connsiteX47" fmla="*/ 1570173 w 8033654"/>
              <a:gd name="connsiteY47" fmla="*/ 6772417 h 7031915"/>
              <a:gd name="connsiteX48" fmla="*/ 1508795 w 8033654"/>
              <a:gd name="connsiteY48" fmla="*/ 6649661 h 7031915"/>
              <a:gd name="connsiteX49" fmla="*/ 1508794 w 8033654"/>
              <a:gd name="connsiteY49" fmla="*/ 6649657 h 7031915"/>
              <a:gd name="connsiteX50" fmla="*/ 115723 w 8033654"/>
              <a:gd name="connsiteY50" fmla="*/ 3863519 h 7031915"/>
              <a:gd name="connsiteX51" fmla="*/ 115722 w 8033654"/>
              <a:gd name="connsiteY51" fmla="*/ 3863518 h 7031915"/>
              <a:gd name="connsiteX52" fmla="*/ 29470 w 8033654"/>
              <a:gd name="connsiteY52" fmla="*/ 3691014 h 7031915"/>
              <a:gd name="connsiteX53" fmla="*/ 11962 w 8033654"/>
              <a:gd name="connsiteY53" fmla="*/ 3634608 h 7031915"/>
              <a:gd name="connsiteX54" fmla="*/ 0 w 8033654"/>
              <a:gd name="connsiteY54" fmla="*/ 3515957 h 7031915"/>
              <a:gd name="connsiteX55" fmla="*/ 11962 w 8033654"/>
              <a:gd name="connsiteY55" fmla="*/ 3397306 h 7031915"/>
              <a:gd name="connsiteX56" fmla="*/ 29470 w 8033654"/>
              <a:gd name="connsiteY56" fmla="*/ 3340901 h 7031915"/>
              <a:gd name="connsiteX57" fmla="*/ 115722 w 8033654"/>
              <a:gd name="connsiteY57" fmla="*/ 3168396 h 7031915"/>
              <a:gd name="connsiteX58" fmla="*/ 115723 w 8033654"/>
              <a:gd name="connsiteY58" fmla="*/ 3168396 h 7031915"/>
              <a:gd name="connsiteX59" fmla="*/ 1508796 w 8033654"/>
              <a:gd name="connsiteY59" fmla="*/ 382255 h 7031915"/>
              <a:gd name="connsiteX60" fmla="*/ 1570174 w 8033654"/>
              <a:gd name="connsiteY60" fmla="*/ 259499 h 7031915"/>
              <a:gd name="connsiteX61" fmla="*/ 1642008 w 8033654"/>
              <a:gd name="connsiteY61" fmla="*/ 172435 h 7031915"/>
              <a:gd name="connsiteX62" fmla="*/ 1939656 w 8033654"/>
              <a:gd name="connsiteY62" fmla="*/ 11959 h 7031915"/>
              <a:gd name="connsiteX63" fmla="*/ 2058287 w 8033654"/>
              <a:gd name="connsiteY63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176957 w 8033654"/>
              <a:gd name="connsiteY41" fmla="*/ 7019956 h 7031915"/>
              <a:gd name="connsiteX42" fmla="*/ 2058326 w 8033654"/>
              <a:gd name="connsiteY42" fmla="*/ 7031915 h 7031915"/>
              <a:gd name="connsiteX43" fmla="*/ 2058286 w 8033654"/>
              <a:gd name="connsiteY43" fmla="*/ 7031915 h 7031915"/>
              <a:gd name="connsiteX44" fmla="*/ 1939655 w 8033654"/>
              <a:gd name="connsiteY44" fmla="*/ 7019956 h 7031915"/>
              <a:gd name="connsiteX45" fmla="*/ 1642007 w 8033654"/>
              <a:gd name="connsiteY45" fmla="*/ 6859480 h 7031915"/>
              <a:gd name="connsiteX46" fmla="*/ 1570173 w 8033654"/>
              <a:gd name="connsiteY46" fmla="*/ 6772417 h 7031915"/>
              <a:gd name="connsiteX47" fmla="*/ 1508795 w 8033654"/>
              <a:gd name="connsiteY47" fmla="*/ 6649661 h 7031915"/>
              <a:gd name="connsiteX48" fmla="*/ 1508794 w 8033654"/>
              <a:gd name="connsiteY48" fmla="*/ 6649657 h 7031915"/>
              <a:gd name="connsiteX49" fmla="*/ 115723 w 8033654"/>
              <a:gd name="connsiteY49" fmla="*/ 3863519 h 7031915"/>
              <a:gd name="connsiteX50" fmla="*/ 115722 w 8033654"/>
              <a:gd name="connsiteY50" fmla="*/ 3863518 h 7031915"/>
              <a:gd name="connsiteX51" fmla="*/ 29470 w 8033654"/>
              <a:gd name="connsiteY51" fmla="*/ 3691014 h 7031915"/>
              <a:gd name="connsiteX52" fmla="*/ 11962 w 8033654"/>
              <a:gd name="connsiteY52" fmla="*/ 3634608 h 7031915"/>
              <a:gd name="connsiteX53" fmla="*/ 0 w 8033654"/>
              <a:gd name="connsiteY53" fmla="*/ 3515957 h 7031915"/>
              <a:gd name="connsiteX54" fmla="*/ 11962 w 8033654"/>
              <a:gd name="connsiteY54" fmla="*/ 3397306 h 7031915"/>
              <a:gd name="connsiteX55" fmla="*/ 29470 w 8033654"/>
              <a:gd name="connsiteY55" fmla="*/ 3340901 h 7031915"/>
              <a:gd name="connsiteX56" fmla="*/ 115722 w 8033654"/>
              <a:gd name="connsiteY56" fmla="*/ 3168396 h 7031915"/>
              <a:gd name="connsiteX57" fmla="*/ 115723 w 8033654"/>
              <a:gd name="connsiteY57" fmla="*/ 3168396 h 7031915"/>
              <a:gd name="connsiteX58" fmla="*/ 1508796 w 8033654"/>
              <a:gd name="connsiteY58" fmla="*/ 382255 h 7031915"/>
              <a:gd name="connsiteX59" fmla="*/ 1570174 w 8033654"/>
              <a:gd name="connsiteY59" fmla="*/ 259499 h 7031915"/>
              <a:gd name="connsiteX60" fmla="*/ 1642008 w 8033654"/>
              <a:gd name="connsiteY60" fmla="*/ 172435 h 7031915"/>
              <a:gd name="connsiteX61" fmla="*/ 1939656 w 8033654"/>
              <a:gd name="connsiteY61" fmla="*/ 11959 h 7031915"/>
              <a:gd name="connsiteX62" fmla="*/ 2058287 w 8033654"/>
              <a:gd name="connsiteY62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176957 w 8033654"/>
              <a:gd name="connsiteY40" fmla="*/ 7019956 h 7031915"/>
              <a:gd name="connsiteX41" fmla="*/ 2058326 w 8033654"/>
              <a:gd name="connsiteY41" fmla="*/ 7031915 h 7031915"/>
              <a:gd name="connsiteX42" fmla="*/ 2058286 w 8033654"/>
              <a:gd name="connsiteY42" fmla="*/ 7031915 h 7031915"/>
              <a:gd name="connsiteX43" fmla="*/ 1939655 w 8033654"/>
              <a:gd name="connsiteY43" fmla="*/ 7019956 h 7031915"/>
              <a:gd name="connsiteX44" fmla="*/ 1642007 w 8033654"/>
              <a:gd name="connsiteY44" fmla="*/ 6859480 h 7031915"/>
              <a:gd name="connsiteX45" fmla="*/ 1570173 w 8033654"/>
              <a:gd name="connsiteY45" fmla="*/ 6772417 h 7031915"/>
              <a:gd name="connsiteX46" fmla="*/ 1508795 w 8033654"/>
              <a:gd name="connsiteY46" fmla="*/ 6649661 h 7031915"/>
              <a:gd name="connsiteX47" fmla="*/ 1508794 w 8033654"/>
              <a:gd name="connsiteY47" fmla="*/ 6649657 h 7031915"/>
              <a:gd name="connsiteX48" fmla="*/ 115723 w 8033654"/>
              <a:gd name="connsiteY48" fmla="*/ 3863519 h 7031915"/>
              <a:gd name="connsiteX49" fmla="*/ 115722 w 8033654"/>
              <a:gd name="connsiteY49" fmla="*/ 3863518 h 7031915"/>
              <a:gd name="connsiteX50" fmla="*/ 29470 w 8033654"/>
              <a:gd name="connsiteY50" fmla="*/ 3691014 h 7031915"/>
              <a:gd name="connsiteX51" fmla="*/ 11962 w 8033654"/>
              <a:gd name="connsiteY51" fmla="*/ 3634608 h 7031915"/>
              <a:gd name="connsiteX52" fmla="*/ 0 w 8033654"/>
              <a:gd name="connsiteY52" fmla="*/ 3515957 h 7031915"/>
              <a:gd name="connsiteX53" fmla="*/ 11962 w 8033654"/>
              <a:gd name="connsiteY53" fmla="*/ 3397306 h 7031915"/>
              <a:gd name="connsiteX54" fmla="*/ 29470 w 8033654"/>
              <a:gd name="connsiteY54" fmla="*/ 3340901 h 7031915"/>
              <a:gd name="connsiteX55" fmla="*/ 115722 w 8033654"/>
              <a:gd name="connsiteY55" fmla="*/ 3168396 h 7031915"/>
              <a:gd name="connsiteX56" fmla="*/ 115723 w 8033654"/>
              <a:gd name="connsiteY56" fmla="*/ 3168396 h 7031915"/>
              <a:gd name="connsiteX57" fmla="*/ 1508796 w 8033654"/>
              <a:gd name="connsiteY57" fmla="*/ 382255 h 7031915"/>
              <a:gd name="connsiteX58" fmla="*/ 1570174 w 8033654"/>
              <a:gd name="connsiteY58" fmla="*/ 259499 h 7031915"/>
              <a:gd name="connsiteX59" fmla="*/ 1642008 w 8033654"/>
              <a:gd name="connsiteY59" fmla="*/ 172435 h 7031915"/>
              <a:gd name="connsiteX60" fmla="*/ 1939656 w 8033654"/>
              <a:gd name="connsiteY60" fmla="*/ 11959 h 7031915"/>
              <a:gd name="connsiteX61" fmla="*/ 2058287 w 8033654"/>
              <a:gd name="connsiteY61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0064 w 8033654"/>
              <a:gd name="connsiteY6" fmla="*/ 434562 h 7031915"/>
              <a:gd name="connsiteX7" fmla="*/ 6529086 w 8033654"/>
              <a:gd name="connsiteY7" fmla="*/ 402424 h 7031915"/>
              <a:gd name="connsiteX8" fmla="*/ 6482461 w 8033654"/>
              <a:gd name="connsiteY8" fmla="*/ 295697 h 7031915"/>
              <a:gd name="connsiteX9" fmla="*/ 6520430 w 8033654"/>
              <a:gd name="connsiteY9" fmla="*/ 377086 h 7031915"/>
              <a:gd name="connsiteX10" fmla="*/ 6515577 w 8033654"/>
              <a:gd name="connsiteY10" fmla="*/ 362878 h 7031915"/>
              <a:gd name="connsiteX11" fmla="*/ 6482461 w 8033654"/>
              <a:gd name="connsiteY11" fmla="*/ 295697 h 7031915"/>
              <a:gd name="connsiteX12" fmla="*/ 2058287 w 8033654"/>
              <a:gd name="connsiteY12" fmla="*/ 0 h 7031915"/>
              <a:gd name="connsiteX13" fmla="*/ 2058326 w 8033654"/>
              <a:gd name="connsiteY13" fmla="*/ 0 h 7031915"/>
              <a:gd name="connsiteX14" fmla="*/ 5971699 w 8033654"/>
              <a:gd name="connsiteY14" fmla="*/ 0 h 7031915"/>
              <a:gd name="connsiteX15" fmla="*/ 5971700 w 8033654"/>
              <a:gd name="connsiteY15" fmla="*/ 0 h 7031915"/>
              <a:gd name="connsiteX16" fmla="*/ 5971740 w 8033654"/>
              <a:gd name="connsiteY16" fmla="*/ 0 h 7031915"/>
              <a:gd name="connsiteX17" fmla="*/ 6090371 w 8033654"/>
              <a:gd name="connsiteY17" fmla="*/ 11959 h 7031915"/>
              <a:gd name="connsiteX18" fmla="*/ 6357004 w 8033654"/>
              <a:gd name="connsiteY18" fmla="*/ 143562 h 7031915"/>
              <a:gd name="connsiteX19" fmla="*/ 6421756 w 8033654"/>
              <a:gd name="connsiteY19" fmla="*/ 209878 h 7031915"/>
              <a:gd name="connsiteX20" fmla="*/ 6426018 w 8033654"/>
              <a:gd name="connsiteY20" fmla="*/ 214243 h 7031915"/>
              <a:gd name="connsiteX21" fmla="*/ 6463356 w 8033654"/>
              <a:gd name="connsiteY21" fmla="*/ 268125 h 7031915"/>
              <a:gd name="connsiteX22" fmla="*/ 6480094 w 8033654"/>
              <a:gd name="connsiteY22" fmla="*/ 292278 h 7031915"/>
              <a:gd name="connsiteX23" fmla="*/ 6490605 w 8033654"/>
              <a:gd name="connsiteY23" fmla="*/ 298322 h 7031915"/>
              <a:gd name="connsiteX24" fmla="*/ 7949332 w 8033654"/>
              <a:gd name="connsiteY24" fmla="*/ 3216682 h 7031915"/>
              <a:gd name="connsiteX25" fmla="*/ 7992299 w 8033654"/>
              <a:gd name="connsiteY25" fmla="*/ 3302616 h 7031915"/>
              <a:gd name="connsiteX26" fmla="*/ 8021693 w 8033654"/>
              <a:gd name="connsiteY26" fmla="*/ 3397306 h 7031915"/>
              <a:gd name="connsiteX27" fmla="*/ 8033654 w 8033654"/>
              <a:gd name="connsiteY27" fmla="*/ 3515957 h 7031915"/>
              <a:gd name="connsiteX28" fmla="*/ 8021693 w 8033654"/>
              <a:gd name="connsiteY28" fmla="*/ 3634608 h 7031915"/>
              <a:gd name="connsiteX29" fmla="*/ 7992299 w 8033654"/>
              <a:gd name="connsiteY29" fmla="*/ 3729298 h 7031915"/>
              <a:gd name="connsiteX30" fmla="*/ 7949332 w 8033654"/>
              <a:gd name="connsiteY30" fmla="*/ 3815232 h 7031915"/>
              <a:gd name="connsiteX31" fmla="*/ 6535055 w 8033654"/>
              <a:gd name="connsiteY31" fmla="*/ 6638796 h 7031915"/>
              <a:gd name="connsiteX32" fmla="*/ 6524461 w 8033654"/>
              <a:gd name="connsiteY32" fmla="*/ 6646190 h 7031915"/>
              <a:gd name="connsiteX33" fmla="*/ 6482456 w 8033654"/>
              <a:gd name="connsiteY33" fmla="*/ 6736229 h 7031915"/>
              <a:gd name="connsiteX34" fmla="*/ 6090371 w 8033654"/>
              <a:gd name="connsiteY34" fmla="*/ 7019956 h 7031915"/>
              <a:gd name="connsiteX35" fmla="*/ 5971740 w 8033654"/>
              <a:gd name="connsiteY35" fmla="*/ 7031915 h 7031915"/>
              <a:gd name="connsiteX36" fmla="*/ 5971700 w 8033654"/>
              <a:gd name="connsiteY36" fmla="*/ 7031915 h 7031915"/>
              <a:gd name="connsiteX37" fmla="*/ 2058326 w 8033654"/>
              <a:gd name="connsiteY37" fmla="*/ 7031915 h 7031915"/>
              <a:gd name="connsiteX38" fmla="*/ 2176958 w 8033654"/>
              <a:gd name="connsiteY38" fmla="*/ 7019956 h 7031915"/>
              <a:gd name="connsiteX39" fmla="*/ 2176957 w 8033654"/>
              <a:gd name="connsiteY39" fmla="*/ 7019956 h 7031915"/>
              <a:gd name="connsiteX40" fmla="*/ 2058326 w 8033654"/>
              <a:gd name="connsiteY40" fmla="*/ 7031915 h 7031915"/>
              <a:gd name="connsiteX41" fmla="*/ 2058286 w 8033654"/>
              <a:gd name="connsiteY41" fmla="*/ 7031915 h 7031915"/>
              <a:gd name="connsiteX42" fmla="*/ 1939655 w 8033654"/>
              <a:gd name="connsiteY42" fmla="*/ 7019956 h 7031915"/>
              <a:gd name="connsiteX43" fmla="*/ 1642007 w 8033654"/>
              <a:gd name="connsiteY43" fmla="*/ 6859480 h 7031915"/>
              <a:gd name="connsiteX44" fmla="*/ 1570173 w 8033654"/>
              <a:gd name="connsiteY44" fmla="*/ 6772417 h 7031915"/>
              <a:gd name="connsiteX45" fmla="*/ 1508795 w 8033654"/>
              <a:gd name="connsiteY45" fmla="*/ 6649661 h 7031915"/>
              <a:gd name="connsiteX46" fmla="*/ 1508794 w 8033654"/>
              <a:gd name="connsiteY46" fmla="*/ 6649657 h 7031915"/>
              <a:gd name="connsiteX47" fmla="*/ 115723 w 8033654"/>
              <a:gd name="connsiteY47" fmla="*/ 3863519 h 7031915"/>
              <a:gd name="connsiteX48" fmla="*/ 115722 w 8033654"/>
              <a:gd name="connsiteY48" fmla="*/ 3863518 h 7031915"/>
              <a:gd name="connsiteX49" fmla="*/ 29470 w 8033654"/>
              <a:gd name="connsiteY49" fmla="*/ 3691014 h 7031915"/>
              <a:gd name="connsiteX50" fmla="*/ 11962 w 8033654"/>
              <a:gd name="connsiteY50" fmla="*/ 3634608 h 7031915"/>
              <a:gd name="connsiteX51" fmla="*/ 0 w 8033654"/>
              <a:gd name="connsiteY51" fmla="*/ 3515957 h 7031915"/>
              <a:gd name="connsiteX52" fmla="*/ 11962 w 8033654"/>
              <a:gd name="connsiteY52" fmla="*/ 3397306 h 7031915"/>
              <a:gd name="connsiteX53" fmla="*/ 29470 w 8033654"/>
              <a:gd name="connsiteY53" fmla="*/ 3340901 h 7031915"/>
              <a:gd name="connsiteX54" fmla="*/ 115722 w 8033654"/>
              <a:gd name="connsiteY54" fmla="*/ 3168396 h 7031915"/>
              <a:gd name="connsiteX55" fmla="*/ 115723 w 8033654"/>
              <a:gd name="connsiteY55" fmla="*/ 3168396 h 7031915"/>
              <a:gd name="connsiteX56" fmla="*/ 1508796 w 8033654"/>
              <a:gd name="connsiteY56" fmla="*/ 382255 h 7031915"/>
              <a:gd name="connsiteX57" fmla="*/ 1570174 w 8033654"/>
              <a:gd name="connsiteY57" fmla="*/ 259499 h 7031915"/>
              <a:gd name="connsiteX58" fmla="*/ 1642008 w 8033654"/>
              <a:gd name="connsiteY58" fmla="*/ 172435 h 7031915"/>
              <a:gd name="connsiteX59" fmla="*/ 1939656 w 8033654"/>
              <a:gd name="connsiteY59" fmla="*/ 11959 h 7031915"/>
              <a:gd name="connsiteX60" fmla="*/ 2058287 w 8033654"/>
              <a:gd name="connsiteY60" fmla="*/ 0 h 7031915"/>
              <a:gd name="connsiteX0" fmla="*/ 6555247 w 8033654"/>
              <a:gd name="connsiteY0" fmla="*/ 510071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29086 w 8033654"/>
              <a:gd name="connsiteY4" fmla="*/ 402424 h 7031915"/>
              <a:gd name="connsiteX5" fmla="*/ 6540064 w 8033654"/>
              <a:gd name="connsiteY5" fmla="*/ 434562 h 7031915"/>
              <a:gd name="connsiteX6" fmla="*/ 6529086 w 8033654"/>
              <a:gd name="connsiteY6" fmla="*/ 402424 h 7031915"/>
              <a:gd name="connsiteX7" fmla="*/ 6482461 w 8033654"/>
              <a:gd name="connsiteY7" fmla="*/ 295697 h 7031915"/>
              <a:gd name="connsiteX8" fmla="*/ 6520430 w 8033654"/>
              <a:gd name="connsiteY8" fmla="*/ 377086 h 7031915"/>
              <a:gd name="connsiteX9" fmla="*/ 6515577 w 8033654"/>
              <a:gd name="connsiteY9" fmla="*/ 362878 h 7031915"/>
              <a:gd name="connsiteX10" fmla="*/ 6482461 w 8033654"/>
              <a:gd name="connsiteY10" fmla="*/ 295697 h 7031915"/>
              <a:gd name="connsiteX11" fmla="*/ 2058287 w 8033654"/>
              <a:gd name="connsiteY11" fmla="*/ 0 h 7031915"/>
              <a:gd name="connsiteX12" fmla="*/ 2058326 w 8033654"/>
              <a:gd name="connsiteY12" fmla="*/ 0 h 7031915"/>
              <a:gd name="connsiteX13" fmla="*/ 5971699 w 8033654"/>
              <a:gd name="connsiteY13" fmla="*/ 0 h 7031915"/>
              <a:gd name="connsiteX14" fmla="*/ 5971700 w 8033654"/>
              <a:gd name="connsiteY14" fmla="*/ 0 h 7031915"/>
              <a:gd name="connsiteX15" fmla="*/ 5971740 w 8033654"/>
              <a:gd name="connsiteY15" fmla="*/ 0 h 7031915"/>
              <a:gd name="connsiteX16" fmla="*/ 6090371 w 8033654"/>
              <a:gd name="connsiteY16" fmla="*/ 11959 h 7031915"/>
              <a:gd name="connsiteX17" fmla="*/ 6357004 w 8033654"/>
              <a:gd name="connsiteY17" fmla="*/ 143562 h 7031915"/>
              <a:gd name="connsiteX18" fmla="*/ 6421756 w 8033654"/>
              <a:gd name="connsiteY18" fmla="*/ 209878 h 7031915"/>
              <a:gd name="connsiteX19" fmla="*/ 6426018 w 8033654"/>
              <a:gd name="connsiteY19" fmla="*/ 214243 h 7031915"/>
              <a:gd name="connsiteX20" fmla="*/ 6463356 w 8033654"/>
              <a:gd name="connsiteY20" fmla="*/ 268125 h 7031915"/>
              <a:gd name="connsiteX21" fmla="*/ 6480094 w 8033654"/>
              <a:gd name="connsiteY21" fmla="*/ 292278 h 7031915"/>
              <a:gd name="connsiteX22" fmla="*/ 6490605 w 8033654"/>
              <a:gd name="connsiteY22" fmla="*/ 298322 h 7031915"/>
              <a:gd name="connsiteX23" fmla="*/ 7949332 w 8033654"/>
              <a:gd name="connsiteY23" fmla="*/ 3216682 h 7031915"/>
              <a:gd name="connsiteX24" fmla="*/ 7992299 w 8033654"/>
              <a:gd name="connsiteY24" fmla="*/ 3302616 h 7031915"/>
              <a:gd name="connsiteX25" fmla="*/ 8021693 w 8033654"/>
              <a:gd name="connsiteY25" fmla="*/ 3397306 h 7031915"/>
              <a:gd name="connsiteX26" fmla="*/ 8033654 w 8033654"/>
              <a:gd name="connsiteY26" fmla="*/ 3515957 h 7031915"/>
              <a:gd name="connsiteX27" fmla="*/ 8021693 w 8033654"/>
              <a:gd name="connsiteY27" fmla="*/ 3634608 h 7031915"/>
              <a:gd name="connsiteX28" fmla="*/ 7992299 w 8033654"/>
              <a:gd name="connsiteY28" fmla="*/ 3729298 h 7031915"/>
              <a:gd name="connsiteX29" fmla="*/ 7949332 w 8033654"/>
              <a:gd name="connsiteY29" fmla="*/ 3815232 h 7031915"/>
              <a:gd name="connsiteX30" fmla="*/ 6535055 w 8033654"/>
              <a:gd name="connsiteY30" fmla="*/ 6638796 h 7031915"/>
              <a:gd name="connsiteX31" fmla="*/ 6524461 w 8033654"/>
              <a:gd name="connsiteY31" fmla="*/ 6646190 h 7031915"/>
              <a:gd name="connsiteX32" fmla="*/ 6482456 w 8033654"/>
              <a:gd name="connsiteY32" fmla="*/ 6736229 h 7031915"/>
              <a:gd name="connsiteX33" fmla="*/ 6090371 w 8033654"/>
              <a:gd name="connsiteY33" fmla="*/ 7019956 h 7031915"/>
              <a:gd name="connsiteX34" fmla="*/ 5971740 w 8033654"/>
              <a:gd name="connsiteY34" fmla="*/ 7031915 h 7031915"/>
              <a:gd name="connsiteX35" fmla="*/ 5971700 w 8033654"/>
              <a:gd name="connsiteY35" fmla="*/ 7031915 h 7031915"/>
              <a:gd name="connsiteX36" fmla="*/ 2058326 w 8033654"/>
              <a:gd name="connsiteY36" fmla="*/ 7031915 h 7031915"/>
              <a:gd name="connsiteX37" fmla="*/ 2176958 w 8033654"/>
              <a:gd name="connsiteY37" fmla="*/ 7019956 h 7031915"/>
              <a:gd name="connsiteX38" fmla="*/ 2176957 w 8033654"/>
              <a:gd name="connsiteY38" fmla="*/ 7019956 h 7031915"/>
              <a:gd name="connsiteX39" fmla="*/ 2058326 w 8033654"/>
              <a:gd name="connsiteY39" fmla="*/ 7031915 h 7031915"/>
              <a:gd name="connsiteX40" fmla="*/ 2058286 w 8033654"/>
              <a:gd name="connsiteY40" fmla="*/ 7031915 h 7031915"/>
              <a:gd name="connsiteX41" fmla="*/ 1939655 w 8033654"/>
              <a:gd name="connsiteY41" fmla="*/ 7019956 h 7031915"/>
              <a:gd name="connsiteX42" fmla="*/ 1642007 w 8033654"/>
              <a:gd name="connsiteY42" fmla="*/ 6859480 h 7031915"/>
              <a:gd name="connsiteX43" fmla="*/ 1570173 w 8033654"/>
              <a:gd name="connsiteY43" fmla="*/ 6772417 h 7031915"/>
              <a:gd name="connsiteX44" fmla="*/ 1508795 w 8033654"/>
              <a:gd name="connsiteY44" fmla="*/ 6649661 h 7031915"/>
              <a:gd name="connsiteX45" fmla="*/ 1508794 w 8033654"/>
              <a:gd name="connsiteY45" fmla="*/ 6649657 h 7031915"/>
              <a:gd name="connsiteX46" fmla="*/ 115723 w 8033654"/>
              <a:gd name="connsiteY46" fmla="*/ 3863519 h 7031915"/>
              <a:gd name="connsiteX47" fmla="*/ 115722 w 8033654"/>
              <a:gd name="connsiteY47" fmla="*/ 3863518 h 7031915"/>
              <a:gd name="connsiteX48" fmla="*/ 29470 w 8033654"/>
              <a:gd name="connsiteY48" fmla="*/ 3691014 h 7031915"/>
              <a:gd name="connsiteX49" fmla="*/ 11962 w 8033654"/>
              <a:gd name="connsiteY49" fmla="*/ 3634608 h 7031915"/>
              <a:gd name="connsiteX50" fmla="*/ 0 w 8033654"/>
              <a:gd name="connsiteY50" fmla="*/ 3515957 h 7031915"/>
              <a:gd name="connsiteX51" fmla="*/ 11962 w 8033654"/>
              <a:gd name="connsiteY51" fmla="*/ 3397306 h 7031915"/>
              <a:gd name="connsiteX52" fmla="*/ 29470 w 8033654"/>
              <a:gd name="connsiteY52" fmla="*/ 3340901 h 7031915"/>
              <a:gd name="connsiteX53" fmla="*/ 115722 w 8033654"/>
              <a:gd name="connsiteY53" fmla="*/ 3168396 h 7031915"/>
              <a:gd name="connsiteX54" fmla="*/ 115723 w 8033654"/>
              <a:gd name="connsiteY54" fmla="*/ 3168396 h 7031915"/>
              <a:gd name="connsiteX55" fmla="*/ 1508796 w 8033654"/>
              <a:gd name="connsiteY55" fmla="*/ 382255 h 7031915"/>
              <a:gd name="connsiteX56" fmla="*/ 1570174 w 8033654"/>
              <a:gd name="connsiteY56" fmla="*/ 259499 h 7031915"/>
              <a:gd name="connsiteX57" fmla="*/ 1642008 w 8033654"/>
              <a:gd name="connsiteY57" fmla="*/ 172435 h 7031915"/>
              <a:gd name="connsiteX58" fmla="*/ 1939656 w 8033654"/>
              <a:gd name="connsiteY58" fmla="*/ 11959 h 7031915"/>
              <a:gd name="connsiteX59" fmla="*/ 2058287 w 8033654"/>
              <a:gd name="connsiteY59" fmla="*/ 0 h 7031915"/>
              <a:gd name="connsiteX0" fmla="*/ 6556798 w 8033654"/>
              <a:gd name="connsiteY0" fmla="*/ 533489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29086 w 8033654"/>
              <a:gd name="connsiteY3" fmla="*/ 402424 h 7031915"/>
              <a:gd name="connsiteX4" fmla="*/ 6540064 w 8033654"/>
              <a:gd name="connsiteY4" fmla="*/ 434562 h 7031915"/>
              <a:gd name="connsiteX5" fmla="*/ 6529086 w 8033654"/>
              <a:gd name="connsiteY5" fmla="*/ 402424 h 7031915"/>
              <a:gd name="connsiteX6" fmla="*/ 6482461 w 8033654"/>
              <a:gd name="connsiteY6" fmla="*/ 295697 h 7031915"/>
              <a:gd name="connsiteX7" fmla="*/ 6520430 w 8033654"/>
              <a:gd name="connsiteY7" fmla="*/ 377086 h 7031915"/>
              <a:gd name="connsiteX8" fmla="*/ 6515577 w 8033654"/>
              <a:gd name="connsiteY8" fmla="*/ 362878 h 7031915"/>
              <a:gd name="connsiteX9" fmla="*/ 6482461 w 8033654"/>
              <a:gd name="connsiteY9" fmla="*/ 295697 h 7031915"/>
              <a:gd name="connsiteX10" fmla="*/ 2058287 w 8033654"/>
              <a:gd name="connsiteY10" fmla="*/ 0 h 7031915"/>
              <a:gd name="connsiteX11" fmla="*/ 2058326 w 8033654"/>
              <a:gd name="connsiteY11" fmla="*/ 0 h 7031915"/>
              <a:gd name="connsiteX12" fmla="*/ 5971699 w 8033654"/>
              <a:gd name="connsiteY12" fmla="*/ 0 h 7031915"/>
              <a:gd name="connsiteX13" fmla="*/ 5971700 w 8033654"/>
              <a:gd name="connsiteY13" fmla="*/ 0 h 7031915"/>
              <a:gd name="connsiteX14" fmla="*/ 5971740 w 8033654"/>
              <a:gd name="connsiteY14" fmla="*/ 0 h 7031915"/>
              <a:gd name="connsiteX15" fmla="*/ 6090371 w 8033654"/>
              <a:gd name="connsiteY15" fmla="*/ 11959 h 7031915"/>
              <a:gd name="connsiteX16" fmla="*/ 6357004 w 8033654"/>
              <a:gd name="connsiteY16" fmla="*/ 143562 h 7031915"/>
              <a:gd name="connsiteX17" fmla="*/ 6421756 w 8033654"/>
              <a:gd name="connsiteY17" fmla="*/ 209878 h 7031915"/>
              <a:gd name="connsiteX18" fmla="*/ 6426018 w 8033654"/>
              <a:gd name="connsiteY18" fmla="*/ 214243 h 7031915"/>
              <a:gd name="connsiteX19" fmla="*/ 6463356 w 8033654"/>
              <a:gd name="connsiteY19" fmla="*/ 268125 h 7031915"/>
              <a:gd name="connsiteX20" fmla="*/ 6480094 w 8033654"/>
              <a:gd name="connsiteY20" fmla="*/ 292278 h 7031915"/>
              <a:gd name="connsiteX21" fmla="*/ 6490605 w 8033654"/>
              <a:gd name="connsiteY21" fmla="*/ 298322 h 7031915"/>
              <a:gd name="connsiteX22" fmla="*/ 7949332 w 8033654"/>
              <a:gd name="connsiteY22" fmla="*/ 3216682 h 7031915"/>
              <a:gd name="connsiteX23" fmla="*/ 7992299 w 8033654"/>
              <a:gd name="connsiteY23" fmla="*/ 3302616 h 7031915"/>
              <a:gd name="connsiteX24" fmla="*/ 8021693 w 8033654"/>
              <a:gd name="connsiteY24" fmla="*/ 3397306 h 7031915"/>
              <a:gd name="connsiteX25" fmla="*/ 8033654 w 8033654"/>
              <a:gd name="connsiteY25" fmla="*/ 3515957 h 7031915"/>
              <a:gd name="connsiteX26" fmla="*/ 8021693 w 8033654"/>
              <a:gd name="connsiteY26" fmla="*/ 3634608 h 7031915"/>
              <a:gd name="connsiteX27" fmla="*/ 7992299 w 8033654"/>
              <a:gd name="connsiteY27" fmla="*/ 3729298 h 7031915"/>
              <a:gd name="connsiteX28" fmla="*/ 7949332 w 8033654"/>
              <a:gd name="connsiteY28" fmla="*/ 3815232 h 7031915"/>
              <a:gd name="connsiteX29" fmla="*/ 6535055 w 8033654"/>
              <a:gd name="connsiteY29" fmla="*/ 6638796 h 7031915"/>
              <a:gd name="connsiteX30" fmla="*/ 6524461 w 8033654"/>
              <a:gd name="connsiteY30" fmla="*/ 6646190 h 7031915"/>
              <a:gd name="connsiteX31" fmla="*/ 6482456 w 8033654"/>
              <a:gd name="connsiteY31" fmla="*/ 6736229 h 7031915"/>
              <a:gd name="connsiteX32" fmla="*/ 6090371 w 8033654"/>
              <a:gd name="connsiteY32" fmla="*/ 7019956 h 7031915"/>
              <a:gd name="connsiteX33" fmla="*/ 5971740 w 8033654"/>
              <a:gd name="connsiteY33" fmla="*/ 7031915 h 7031915"/>
              <a:gd name="connsiteX34" fmla="*/ 5971700 w 8033654"/>
              <a:gd name="connsiteY34" fmla="*/ 7031915 h 7031915"/>
              <a:gd name="connsiteX35" fmla="*/ 2058326 w 8033654"/>
              <a:gd name="connsiteY35" fmla="*/ 7031915 h 7031915"/>
              <a:gd name="connsiteX36" fmla="*/ 2176958 w 8033654"/>
              <a:gd name="connsiteY36" fmla="*/ 7019956 h 7031915"/>
              <a:gd name="connsiteX37" fmla="*/ 2176957 w 8033654"/>
              <a:gd name="connsiteY37" fmla="*/ 7019956 h 7031915"/>
              <a:gd name="connsiteX38" fmla="*/ 2058326 w 8033654"/>
              <a:gd name="connsiteY38" fmla="*/ 7031915 h 7031915"/>
              <a:gd name="connsiteX39" fmla="*/ 2058286 w 8033654"/>
              <a:gd name="connsiteY39" fmla="*/ 7031915 h 7031915"/>
              <a:gd name="connsiteX40" fmla="*/ 1939655 w 8033654"/>
              <a:gd name="connsiteY40" fmla="*/ 7019956 h 7031915"/>
              <a:gd name="connsiteX41" fmla="*/ 1642007 w 8033654"/>
              <a:gd name="connsiteY41" fmla="*/ 6859480 h 7031915"/>
              <a:gd name="connsiteX42" fmla="*/ 1570173 w 8033654"/>
              <a:gd name="connsiteY42" fmla="*/ 6772417 h 7031915"/>
              <a:gd name="connsiteX43" fmla="*/ 1508795 w 8033654"/>
              <a:gd name="connsiteY43" fmla="*/ 6649661 h 7031915"/>
              <a:gd name="connsiteX44" fmla="*/ 1508794 w 8033654"/>
              <a:gd name="connsiteY44" fmla="*/ 6649657 h 7031915"/>
              <a:gd name="connsiteX45" fmla="*/ 115723 w 8033654"/>
              <a:gd name="connsiteY45" fmla="*/ 3863519 h 7031915"/>
              <a:gd name="connsiteX46" fmla="*/ 115722 w 8033654"/>
              <a:gd name="connsiteY46" fmla="*/ 3863518 h 7031915"/>
              <a:gd name="connsiteX47" fmla="*/ 29470 w 8033654"/>
              <a:gd name="connsiteY47" fmla="*/ 3691014 h 7031915"/>
              <a:gd name="connsiteX48" fmla="*/ 11962 w 8033654"/>
              <a:gd name="connsiteY48" fmla="*/ 3634608 h 7031915"/>
              <a:gd name="connsiteX49" fmla="*/ 0 w 8033654"/>
              <a:gd name="connsiteY49" fmla="*/ 3515957 h 7031915"/>
              <a:gd name="connsiteX50" fmla="*/ 11962 w 8033654"/>
              <a:gd name="connsiteY50" fmla="*/ 3397306 h 7031915"/>
              <a:gd name="connsiteX51" fmla="*/ 29470 w 8033654"/>
              <a:gd name="connsiteY51" fmla="*/ 3340901 h 7031915"/>
              <a:gd name="connsiteX52" fmla="*/ 115722 w 8033654"/>
              <a:gd name="connsiteY52" fmla="*/ 3168396 h 7031915"/>
              <a:gd name="connsiteX53" fmla="*/ 115723 w 8033654"/>
              <a:gd name="connsiteY53" fmla="*/ 3168396 h 7031915"/>
              <a:gd name="connsiteX54" fmla="*/ 1508796 w 8033654"/>
              <a:gd name="connsiteY54" fmla="*/ 382255 h 7031915"/>
              <a:gd name="connsiteX55" fmla="*/ 1570174 w 8033654"/>
              <a:gd name="connsiteY55" fmla="*/ 259499 h 7031915"/>
              <a:gd name="connsiteX56" fmla="*/ 1642008 w 8033654"/>
              <a:gd name="connsiteY56" fmla="*/ 172435 h 7031915"/>
              <a:gd name="connsiteX57" fmla="*/ 1939656 w 8033654"/>
              <a:gd name="connsiteY57" fmla="*/ 11959 h 7031915"/>
              <a:gd name="connsiteX58" fmla="*/ 2058287 w 8033654"/>
              <a:gd name="connsiteY58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515577 w 8033654"/>
              <a:gd name="connsiteY5" fmla="*/ 362878 h 7031915"/>
              <a:gd name="connsiteX6" fmla="*/ 6482461 w 8033654"/>
              <a:gd name="connsiteY6" fmla="*/ 295697 h 7031915"/>
              <a:gd name="connsiteX7" fmla="*/ 2058287 w 8033654"/>
              <a:gd name="connsiteY7" fmla="*/ 0 h 7031915"/>
              <a:gd name="connsiteX8" fmla="*/ 2058326 w 8033654"/>
              <a:gd name="connsiteY8" fmla="*/ 0 h 7031915"/>
              <a:gd name="connsiteX9" fmla="*/ 5971699 w 8033654"/>
              <a:gd name="connsiteY9" fmla="*/ 0 h 7031915"/>
              <a:gd name="connsiteX10" fmla="*/ 5971700 w 8033654"/>
              <a:gd name="connsiteY10" fmla="*/ 0 h 7031915"/>
              <a:gd name="connsiteX11" fmla="*/ 5971740 w 8033654"/>
              <a:gd name="connsiteY11" fmla="*/ 0 h 7031915"/>
              <a:gd name="connsiteX12" fmla="*/ 6090371 w 8033654"/>
              <a:gd name="connsiteY12" fmla="*/ 11959 h 7031915"/>
              <a:gd name="connsiteX13" fmla="*/ 6357004 w 8033654"/>
              <a:gd name="connsiteY13" fmla="*/ 143562 h 7031915"/>
              <a:gd name="connsiteX14" fmla="*/ 6421756 w 8033654"/>
              <a:gd name="connsiteY14" fmla="*/ 209878 h 7031915"/>
              <a:gd name="connsiteX15" fmla="*/ 6426018 w 8033654"/>
              <a:gd name="connsiteY15" fmla="*/ 214243 h 7031915"/>
              <a:gd name="connsiteX16" fmla="*/ 6463356 w 8033654"/>
              <a:gd name="connsiteY16" fmla="*/ 268125 h 7031915"/>
              <a:gd name="connsiteX17" fmla="*/ 6480094 w 8033654"/>
              <a:gd name="connsiteY17" fmla="*/ 292278 h 7031915"/>
              <a:gd name="connsiteX18" fmla="*/ 6490605 w 8033654"/>
              <a:gd name="connsiteY18" fmla="*/ 298322 h 7031915"/>
              <a:gd name="connsiteX19" fmla="*/ 7949332 w 8033654"/>
              <a:gd name="connsiteY19" fmla="*/ 3216682 h 7031915"/>
              <a:gd name="connsiteX20" fmla="*/ 7992299 w 8033654"/>
              <a:gd name="connsiteY20" fmla="*/ 3302616 h 7031915"/>
              <a:gd name="connsiteX21" fmla="*/ 8021693 w 8033654"/>
              <a:gd name="connsiteY21" fmla="*/ 3397306 h 7031915"/>
              <a:gd name="connsiteX22" fmla="*/ 8033654 w 8033654"/>
              <a:gd name="connsiteY22" fmla="*/ 3515957 h 7031915"/>
              <a:gd name="connsiteX23" fmla="*/ 8021693 w 8033654"/>
              <a:gd name="connsiteY23" fmla="*/ 3634608 h 7031915"/>
              <a:gd name="connsiteX24" fmla="*/ 7992299 w 8033654"/>
              <a:gd name="connsiteY24" fmla="*/ 3729298 h 7031915"/>
              <a:gd name="connsiteX25" fmla="*/ 7949332 w 8033654"/>
              <a:gd name="connsiteY25" fmla="*/ 3815232 h 7031915"/>
              <a:gd name="connsiteX26" fmla="*/ 6535055 w 8033654"/>
              <a:gd name="connsiteY26" fmla="*/ 6638796 h 7031915"/>
              <a:gd name="connsiteX27" fmla="*/ 6524461 w 8033654"/>
              <a:gd name="connsiteY27" fmla="*/ 6646190 h 7031915"/>
              <a:gd name="connsiteX28" fmla="*/ 6482456 w 8033654"/>
              <a:gd name="connsiteY28" fmla="*/ 6736229 h 7031915"/>
              <a:gd name="connsiteX29" fmla="*/ 6090371 w 8033654"/>
              <a:gd name="connsiteY29" fmla="*/ 7019956 h 7031915"/>
              <a:gd name="connsiteX30" fmla="*/ 5971740 w 8033654"/>
              <a:gd name="connsiteY30" fmla="*/ 7031915 h 7031915"/>
              <a:gd name="connsiteX31" fmla="*/ 5971700 w 8033654"/>
              <a:gd name="connsiteY31" fmla="*/ 7031915 h 7031915"/>
              <a:gd name="connsiteX32" fmla="*/ 2058326 w 8033654"/>
              <a:gd name="connsiteY32" fmla="*/ 7031915 h 7031915"/>
              <a:gd name="connsiteX33" fmla="*/ 2176958 w 8033654"/>
              <a:gd name="connsiteY33" fmla="*/ 7019956 h 7031915"/>
              <a:gd name="connsiteX34" fmla="*/ 2176957 w 8033654"/>
              <a:gd name="connsiteY34" fmla="*/ 7019956 h 7031915"/>
              <a:gd name="connsiteX35" fmla="*/ 2058326 w 8033654"/>
              <a:gd name="connsiteY35" fmla="*/ 7031915 h 7031915"/>
              <a:gd name="connsiteX36" fmla="*/ 2058286 w 8033654"/>
              <a:gd name="connsiteY36" fmla="*/ 7031915 h 7031915"/>
              <a:gd name="connsiteX37" fmla="*/ 1939655 w 8033654"/>
              <a:gd name="connsiteY37" fmla="*/ 7019956 h 7031915"/>
              <a:gd name="connsiteX38" fmla="*/ 1642007 w 8033654"/>
              <a:gd name="connsiteY38" fmla="*/ 6859480 h 7031915"/>
              <a:gd name="connsiteX39" fmla="*/ 1570173 w 8033654"/>
              <a:gd name="connsiteY39" fmla="*/ 6772417 h 7031915"/>
              <a:gd name="connsiteX40" fmla="*/ 1508795 w 8033654"/>
              <a:gd name="connsiteY40" fmla="*/ 6649661 h 7031915"/>
              <a:gd name="connsiteX41" fmla="*/ 1508794 w 8033654"/>
              <a:gd name="connsiteY41" fmla="*/ 6649657 h 7031915"/>
              <a:gd name="connsiteX42" fmla="*/ 115723 w 8033654"/>
              <a:gd name="connsiteY42" fmla="*/ 3863519 h 7031915"/>
              <a:gd name="connsiteX43" fmla="*/ 115722 w 8033654"/>
              <a:gd name="connsiteY43" fmla="*/ 3863518 h 7031915"/>
              <a:gd name="connsiteX44" fmla="*/ 29470 w 8033654"/>
              <a:gd name="connsiteY44" fmla="*/ 3691014 h 7031915"/>
              <a:gd name="connsiteX45" fmla="*/ 11962 w 8033654"/>
              <a:gd name="connsiteY45" fmla="*/ 3634608 h 7031915"/>
              <a:gd name="connsiteX46" fmla="*/ 0 w 8033654"/>
              <a:gd name="connsiteY46" fmla="*/ 3515957 h 7031915"/>
              <a:gd name="connsiteX47" fmla="*/ 11962 w 8033654"/>
              <a:gd name="connsiteY47" fmla="*/ 3397306 h 7031915"/>
              <a:gd name="connsiteX48" fmla="*/ 29470 w 8033654"/>
              <a:gd name="connsiteY48" fmla="*/ 3340901 h 7031915"/>
              <a:gd name="connsiteX49" fmla="*/ 115722 w 8033654"/>
              <a:gd name="connsiteY49" fmla="*/ 3168396 h 7031915"/>
              <a:gd name="connsiteX50" fmla="*/ 115723 w 8033654"/>
              <a:gd name="connsiteY50" fmla="*/ 3168396 h 7031915"/>
              <a:gd name="connsiteX51" fmla="*/ 1508796 w 8033654"/>
              <a:gd name="connsiteY51" fmla="*/ 382255 h 7031915"/>
              <a:gd name="connsiteX52" fmla="*/ 1570174 w 8033654"/>
              <a:gd name="connsiteY52" fmla="*/ 259499 h 7031915"/>
              <a:gd name="connsiteX53" fmla="*/ 1642008 w 8033654"/>
              <a:gd name="connsiteY53" fmla="*/ 172435 h 7031915"/>
              <a:gd name="connsiteX54" fmla="*/ 1939656 w 8033654"/>
              <a:gd name="connsiteY54" fmla="*/ 11959 h 7031915"/>
              <a:gd name="connsiteX55" fmla="*/ 2058287 w 8033654"/>
              <a:gd name="connsiteY55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515577 w 8033654"/>
              <a:gd name="connsiteY5" fmla="*/ 362878 h 7031915"/>
              <a:gd name="connsiteX6" fmla="*/ 6482461 w 8033654"/>
              <a:gd name="connsiteY6" fmla="*/ 295697 h 7031915"/>
              <a:gd name="connsiteX7" fmla="*/ 2058287 w 8033654"/>
              <a:gd name="connsiteY7" fmla="*/ 0 h 7031915"/>
              <a:gd name="connsiteX8" fmla="*/ 2058326 w 8033654"/>
              <a:gd name="connsiteY8" fmla="*/ 0 h 7031915"/>
              <a:gd name="connsiteX9" fmla="*/ 5971699 w 8033654"/>
              <a:gd name="connsiteY9" fmla="*/ 0 h 7031915"/>
              <a:gd name="connsiteX10" fmla="*/ 5971700 w 8033654"/>
              <a:gd name="connsiteY10" fmla="*/ 0 h 7031915"/>
              <a:gd name="connsiteX11" fmla="*/ 5971740 w 8033654"/>
              <a:gd name="connsiteY11" fmla="*/ 0 h 7031915"/>
              <a:gd name="connsiteX12" fmla="*/ 6090371 w 8033654"/>
              <a:gd name="connsiteY12" fmla="*/ 11959 h 7031915"/>
              <a:gd name="connsiteX13" fmla="*/ 6357004 w 8033654"/>
              <a:gd name="connsiteY13" fmla="*/ 143562 h 7031915"/>
              <a:gd name="connsiteX14" fmla="*/ 6421756 w 8033654"/>
              <a:gd name="connsiteY14" fmla="*/ 209878 h 7031915"/>
              <a:gd name="connsiteX15" fmla="*/ 6426018 w 8033654"/>
              <a:gd name="connsiteY15" fmla="*/ 214243 h 7031915"/>
              <a:gd name="connsiteX16" fmla="*/ 6463356 w 8033654"/>
              <a:gd name="connsiteY16" fmla="*/ 268125 h 7031915"/>
              <a:gd name="connsiteX17" fmla="*/ 6480094 w 8033654"/>
              <a:gd name="connsiteY17" fmla="*/ 292278 h 7031915"/>
              <a:gd name="connsiteX18" fmla="*/ 7949332 w 8033654"/>
              <a:gd name="connsiteY18" fmla="*/ 3216682 h 7031915"/>
              <a:gd name="connsiteX19" fmla="*/ 7992299 w 8033654"/>
              <a:gd name="connsiteY19" fmla="*/ 3302616 h 7031915"/>
              <a:gd name="connsiteX20" fmla="*/ 8021693 w 8033654"/>
              <a:gd name="connsiteY20" fmla="*/ 3397306 h 7031915"/>
              <a:gd name="connsiteX21" fmla="*/ 8033654 w 8033654"/>
              <a:gd name="connsiteY21" fmla="*/ 3515957 h 7031915"/>
              <a:gd name="connsiteX22" fmla="*/ 8021693 w 8033654"/>
              <a:gd name="connsiteY22" fmla="*/ 3634608 h 7031915"/>
              <a:gd name="connsiteX23" fmla="*/ 7992299 w 8033654"/>
              <a:gd name="connsiteY23" fmla="*/ 3729298 h 7031915"/>
              <a:gd name="connsiteX24" fmla="*/ 7949332 w 8033654"/>
              <a:gd name="connsiteY24" fmla="*/ 3815232 h 7031915"/>
              <a:gd name="connsiteX25" fmla="*/ 6535055 w 8033654"/>
              <a:gd name="connsiteY25" fmla="*/ 6638796 h 7031915"/>
              <a:gd name="connsiteX26" fmla="*/ 6524461 w 8033654"/>
              <a:gd name="connsiteY26" fmla="*/ 6646190 h 7031915"/>
              <a:gd name="connsiteX27" fmla="*/ 6482456 w 8033654"/>
              <a:gd name="connsiteY27" fmla="*/ 6736229 h 7031915"/>
              <a:gd name="connsiteX28" fmla="*/ 6090371 w 8033654"/>
              <a:gd name="connsiteY28" fmla="*/ 7019956 h 7031915"/>
              <a:gd name="connsiteX29" fmla="*/ 5971740 w 8033654"/>
              <a:gd name="connsiteY29" fmla="*/ 7031915 h 7031915"/>
              <a:gd name="connsiteX30" fmla="*/ 5971700 w 8033654"/>
              <a:gd name="connsiteY30" fmla="*/ 7031915 h 7031915"/>
              <a:gd name="connsiteX31" fmla="*/ 2058326 w 8033654"/>
              <a:gd name="connsiteY31" fmla="*/ 7031915 h 7031915"/>
              <a:gd name="connsiteX32" fmla="*/ 2176958 w 8033654"/>
              <a:gd name="connsiteY32" fmla="*/ 7019956 h 7031915"/>
              <a:gd name="connsiteX33" fmla="*/ 2176957 w 8033654"/>
              <a:gd name="connsiteY33" fmla="*/ 7019956 h 7031915"/>
              <a:gd name="connsiteX34" fmla="*/ 2058326 w 8033654"/>
              <a:gd name="connsiteY34" fmla="*/ 7031915 h 7031915"/>
              <a:gd name="connsiteX35" fmla="*/ 2058286 w 8033654"/>
              <a:gd name="connsiteY35" fmla="*/ 7031915 h 7031915"/>
              <a:gd name="connsiteX36" fmla="*/ 1939655 w 8033654"/>
              <a:gd name="connsiteY36" fmla="*/ 7019956 h 7031915"/>
              <a:gd name="connsiteX37" fmla="*/ 1642007 w 8033654"/>
              <a:gd name="connsiteY37" fmla="*/ 6859480 h 7031915"/>
              <a:gd name="connsiteX38" fmla="*/ 1570173 w 8033654"/>
              <a:gd name="connsiteY38" fmla="*/ 6772417 h 7031915"/>
              <a:gd name="connsiteX39" fmla="*/ 1508795 w 8033654"/>
              <a:gd name="connsiteY39" fmla="*/ 6649661 h 7031915"/>
              <a:gd name="connsiteX40" fmla="*/ 1508794 w 8033654"/>
              <a:gd name="connsiteY40" fmla="*/ 6649657 h 7031915"/>
              <a:gd name="connsiteX41" fmla="*/ 115723 w 8033654"/>
              <a:gd name="connsiteY41" fmla="*/ 3863519 h 7031915"/>
              <a:gd name="connsiteX42" fmla="*/ 115722 w 8033654"/>
              <a:gd name="connsiteY42" fmla="*/ 3863518 h 7031915"/>
              <a:gd name="connsiteX43" fmla="*/ 29470 w 8033654"/>
              <a:gd name="connsiteY43" fmla="*/ 3691014 h 7031915"/>
              <a:gd name="connsiteX44" fmla="*/ 11962 w 8033654"/>
              <a:gd name="connsiteY44" fmla="*/ 3634608 h 7031915"/>
              <a:gd name="connsiteX45" fmla="*/ 0 w 8033654"/>
              <a:gd name="connsiteY45" fmla="*/ 3515957 h 7031915"/>
              <a:gd name="connsiteX46" fmla="*/ 11962 w 8033654"/>
              <a:gd name="connsiteY46" fmla="*/ 3397306 h 7031915"/>
              <a:gd name="connsiteX47" fmla="*/ 29470 w 8033654"/>
              <a:gd name="connsiteY47" fmla="*/ 3340901 h 7031915"/>
              <a:gd name="connsiteX48" fmla="*/ 115722 w 8033654"/>
              <a:gd name="connsiteY48" fmla="*/ 3168396 h 7031915"/>
              <a:gd name="connsiteX49" fmla="*/ 115723 w 8033654"/>
              <a:gd name="connsiteY49" fmla="*/ 3168396 h 7031915"/>
              <a:gd name="connsiteX50" fmla="*/ 1508796 w 8033654"/>
              <a:gd name="connsiteY50" fmla="*/ 382255 h 7031915"/>
              <a:gd name="connsiteX51" fmla="*/ 1570174 w 8033654"/>
              <a:gd name="connsiteY51" fmla="*/ 259499 h 7031915"/>
              <a:gd name="connsiteX52" fmla="*/ 1642008 w 8033654"/>
              <a:gd name="connsiteY52" fmla="*/ 172435 h 7031915"/>
              <a:gd name="connsiteX53" fmla="*/ 1939656 w 8033654"/>
              <a:gd name="connsiteY53" fmla="*/ 11959 h 7031915"/>
              <a:gd name="connsiteX54" fmla="*/ 2058287 w 8033654"/>
              <a:gd name="connsiteY54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482461 w 8033654"/>
              <a:gd name="connsiteY5" fmla="*/ 295697 h 7031915"/>
              <a:gd name="connsiteX6" fmla="*/ 2058287 w 8033654"/>
              <a:gd name="connsiteY6" fmla="*/ 0 h 7031915"/>
              <a:gd name="connsiteX7" fmla="*/ 2058326 w 8033654"/>
              <a:gd name="connsiteY7" fmla="*/ 0 h 7031915"/>
              <a:gd name="connsiteX8" fmla="*/ 5971699 w 8033654"/>
              <a:gd name="connsiteY8" fmla="*/ 0 h 7031915"/>
              <a:gd name="connsiteX9" fmla="*/ 5971700 w 8033654"/>
              <a:gd name="connsiteY9" fmla="*/ 0 h 7031915"/>
              <a:gd name="connsiteX10" fmla="*/ 5971740 w 8033654"/>
              <a:gd name="connsiteY10" fmla="*/ 0 h 7031915"/>
              <a:gd name="connsiteX11" fmla="*/ 6090371 w 8033654"/>
              <a:gd name="connsiteY11" fmla="*/ 11959 h 7031915"/>
              <a:gd name="connsiteX12" fmla="*/ 6357004 w 8033654"/>
              <a:gd name="connsiteY12" fmla="*/ 143562 h 7031915"/>
              <a:gd name="connsiteX13" fmla="*/ 6421756 w 8033654"/>
              <a:gd name="connsiteY13" fmla="*/ 209878 h 7031915"/>
              <a:gd name="connsiteX14" fmla="*/ 6426018 w 8033654"/>
              <a:gd name="connsiteY14" fmla="*/ 214243 h 7031915"/>
              <a:gd name="connsiteX15" fmla="*/ 6463356 w 8033654"/>
              <a:gd name="connsiteY15" fmla="*/ 268125 h 7031915"/>
              <a:gd name="connsiteX16" fmla="*/ 6480094 w 8033654"/>
              <a:gd name="connsiteY16" fmla="*/ 292278 h 7031915"/>
              <a:gd name="connsiteX17" fmla="*/ 7949332 w 8033654"/>
              <a:gd name="connsiteY17" fmla="*/ 3216682 h 7031915"/>
              <a:gd name="connsiteX18" fmla="*/ 7992299 w 8033654"/>
              <a:gd name="connsiteY18" fmla="*/ 3302616 h 7031915"/>
              <a:gd name="connsiteX19" fmla="*/ 8021693 w 8033654"/>
              <a:gd name="connsiteY19" fmla="*/ 3397306 h 7031915"/>
              <a:gd name="connsiteX20" fmla="*/ 8033654 w 8033654"/>
              <a:gd name="connsiteY20" fmla="*/ 3515957 h 7031915"/>
              <a:gd name="connsiteX21" fmla="*/ 8021693 w 8033654"/>
              <a:gd name="connsiteY21" fmla="*/ 3634608 h 7031915"/>
              <a:gd name="connsiteX22" fmla="*/ 7992299 w 8033654"/>
              <a:gd name="connsiteY22" fmla="*/ 3729298 h 7031915"/>
              <a:gd name="connsiteX23" fmla="*/ 7949332 w 8033654"/>
              <a:gd name="connsiteY23" fmla="*/ 3815232 h 7031915"/>
              <a:gd name="connsiteX24" fmla="*/ 6535055 w 8033654"/>
              <a:gd name="connsiteY24" fmla="*/ 6638796 h 7031915"/>
              <a:gd name="connsiteX25" fmla="*/ 6524461 w 8033654"/>
              <a:gd name="connsiteY25" fmla="*/ 6646190 h 7031915"/>
              <a:gd name="connsiteX26" fmla="*/ 6482456 w 8033654"/>
              <a:gd name="connsiteY26" fmla="*/ 6736229 h 7031915"/>
              <a:gd name="connsiteX27" fmla="*/ 6090371 w 8033654"/>
              <a:gd name="connsiteY27" fmla="*/ 7019956 h 7031915"/>
              <a:gd name="connsiteX28" fmla="*/ 5971740 w 8033654"/>
              <a:gd name="connsiteY28" fmla="*/ 7031915 h 7031915"/>
              <a:gd name="connsiteX29" fmla="*/ 5971700 w 8033654"/>
              <a:gd name="connsiteY29" fmla="*/ 7031915 h 7031915"/>
              <a:gd name="connsiteX30" fmla="*/ 2058326 w 8033654"/>
              <a:gd name="connsiteY30" fmla="*/ 7031915 h 7031915"/>
              <a:gd name="connsiteX31" fmla="*/ 2176958 w 8033654"/>
              <a:gd name="connsiteY31" fmla="*/ 7019956 h 7031915"/>
              <a:gd name="connsiteX32" fmla="*/ 2176957 w 8033654"/>
              <a:gd name="connsiteY32" fmla="*/ 7019956 h 7031915"/>
              <a:gd name="connsiteX33" fmla="*/ 2058326 w 8033654"/>
              <a:gd name="connsiteY33" fmla="*/ 7031915 h 7031915"/>
              <a:gd name="connsiteX34" fmla="*/ 2058286 w 8033654"/>
              <a:gd name="connsiteY34" fmla="*/ 7031915 h 7031915"/>
              <a:gd name="connsiteX35" fmla="*/ 1939655 w 8033654"/>
              <a:gd name="connsiteY35" fmla="*/ 7019956 h 7031915"/>
              <a:gd name="connsiteX36" fmla="*/ 1642007 w 8033654"/>
              <a:gd name="connsiteY36" fmla="*/ 6859480 h 7031915"/>
              <a:gd name="connsiteX37" fmla="*/ 1570173 w 8033654"/>
              <a:gd name="connsiteY37" fmla="*/ 6772417 h 7031915"/>
              <a:gd name="connsiteX38" fmla="*/ 1508795 w 8033654"/>
              <a:gd name="connsiteY38" fmla="*/ 6649661 h 7031915"/>
              <a:gd name="connsiteX39" fmla="*/ 1508794 w 8033654"/>
              <a:gd name="connsiteY39" fmla="*/ 6649657 h 7031915"/>
              <a:gd name="connsiteX40" fmla="*/ 115723 w 8033654"/>
              <a:gd name="connsiteY40" fmla="*/ 3863519 h 7031915"/>
              <a:gd name="connsiteX41" fmla="*/ 115722 w 8033654"/>
              <a:gd name="connsiteY41" fmla="*/ 3863518 h 7031915"/>
              <a:gd name="connsiteX42" fmla="*/ 29470 w 8033654"/>
              <a:gd name="connsiteY42" fmla="*/ 3691014 h 7031915"/>
              <a:gd name="connsiteX43" fmla="*/ 11962 w 8033654"/>
              <a:gd name="connsiteY43" fmla="*/ 3634608 h 7031915"/>
              <a:gd name="connsiteX44" fmla="*/ 0 w 8033654"/>
              <a:gd name="connsiteY44" fmla="*/ 3515957 h 7031915"/>
              <a:gd name="connsiteX45" fmla="*/ 11962 w 8033654"/>
              <a:gd name="connsiteY45" fmla="*/ 3397306 h 7031915"/>
              <a:gd name="connsiteX46" fmla="*/ 29470 w 8033654"/>
              <a:gd name="connsiteY46" fmla="*/ 3340901 h 7031915"/>
              <a:gd name="connsiteX47" fmla="*/ 115722 w 8033654"/>
              <a:gd name="connsiteY47" fmla="*/ 3168396 h 7031915"/>
              <a:gd name="connsiteX48" fmla="*/ 115723 w 8033654"/>
              <a:gd name="connsiteY48" fmla="*/ 3168396 h 7031915"/>
              <a:gd name="connsiteX49" fmla="*/ 1508796 w 8033654"/>
              <a:gd name="connsiteY49" fmla="*/ 382255 h 7031915"/>
              <a:gd name="connsiteX50" fmla="*/ 1570174 w 8033654"/>
              <a:gd name="connsiteY50" fmla="*/ 259499 h 7031915"/>
              <a:gd name="connsiteX51" fmla="*/ 1642008 w 8033654"/>
              <a:gd name="connsiteY51" fmla="*/ 172435 h 7031915"/>
              <a:gd name="connsiteX52" fmla="*/ 1939656 w 8033654"/>
              <a:gd name="connsiteY52" fmla="*/ 11959 h 7031915"/>
              <a:gd name="connsiteX53" fmla="*/ 2058287 w 8033654"/>
              <a:gd name="connsiteY53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2058287 w 8033654"/>
              <a:gd name="connsiteY3" fmla="*/ 0 h 7031915"/>
              <a:gd name="connsiteX4" fmla="*/ 2058326 w 8033654"/>
              <a:gd name="connsiteY4" fmla="*/ 0 h 7031915"/>
              <a:gd name="connsiteX5" fmla="*/ 5971699 w 8033654"/>
              <a:gd name="connsiteY5" fmla="*/ 0 h 7031915"/>
              <a:gd name="connsiteX6" fmla="*/ 5971700 w 8033654"/>
              <a:gd name="connsiteY6" fmla="*/ 0 h 7031915"/>
              <a:gd name="connsiteX7" fmla="*/ 5971740 w 8033654"/>
              <a:gd name="connsiteY7" fmla="*/ 0 h 7031915"/>
              <a:gd name="connsiteX8" fmla="*/ 6090371 w 8033654"/>
              <a:gd name="connsiteY8" fmla="*/ 11959 h 7031915"/>
              <a:gd name="connsiteX9" fmla="*/ 6357004 w 8033654"/>
              <a:gd name="connsiteY9" fmla="*/ 143562 h 7031915"/>
              <a:gd name="connsiteX10" fmla="*/ 6421756 w 8033654"/>
              <a:gd name="connsiteY10" fmla="*/ 209878 h 7031915"/>
              <a:gd name="connsiteX11" fmla="*/ 6426018 w 8033654"/>
              <a:gd name="connsiteY11" fmla="*/ 214243 h 7031915"/>
              <a:gd name="connsiteX12" fmla="*/ 6463356 w 8033654"/>
              <a:gd name="connsiteY12" fmla="*/ 268125 h 7031915"/>
              <a:gd name="connsiteX13" fmla="*/ 6480094 w 8033654"/>
              <a:gd name="connsiteY13" fmla="*/ 292278 h 7031915"/>
              <a:gd name="connsiteX14" fmla="*/ 7949332 w 8033654"/>
              <a:gd name="connsiteY14" fmla="*/ 3216682 h 7031915"/>
              <a:gd name="connsiteX15" fmla="*/ 7992299 w 8033654"/>
              <a:gd name="connsiteY15" fmla="*/ 3302616 h 7031915"/>
              <a:gd name="connsiteX16" fmla="*/ 8021693 w 8033654"/>
              <a:gd name="connsiteY16" fmla="*/ 3397306 h 7031915"/>
              <a:gd name="connsiteX17" fmla="*/ 8033654 w 8033654"/>
              <a:gd name="connsiteY17" fmla="*/ 3515957 h 7031915"/>
              <a:gd name="connsiteX18" fmla="*/ 8021693 w 8033654"/>
              <a:gd name="connsiteY18" fmla="*/ 3634608 h 7031915"/>
              <a:gd name="connsiteX19" fmla="*/ 7992299 w 8033654"/>
              <a:gd name="connsiteY19" fmla="*/ 3729298 h 7031915"/>
              <a:gd name="connsiteX20" fmla="*/ 7949332 w 8033654"/>
              <a:gd name="connsiteY20" fmla="*/ 3815232 h 7031915"/>
              <a:gd name="connsiteX21" fmla="*/ 6535055 w 8033654"/>
              <a:gd name="connsiteY21" fmla="*/ 6638796 h 7031915"/>
              <a:gd name="connsiteX22" fmla="*/ 6524461 w 8033654"/>
              <a:gd name="connsiteY22" fmla="*/ 6646190 h 7031915"/>
              <a:gd name="connsiteX23" fmla="*/ 6482456 w 8033654"/>
              <a:gd name="connsiteY23" fmla="*/ 6736229 h 7031915"/>
              <a:gd name="connsiteX24" fmla="*/ 6090371 w 8033654"/>
              <a:gd name="connsiteY24" fmla="*/ 7019956 h 7031915"/>
              <a:gd name="connsiteX25" fmla="*/ 5971740 w 8033654"/>
              <a:gd name="connsiteY25" fmla="*/ 7031915 h 7031915"/>
              <a:gd name="connsiteX26" fmla="*/ 5971700 w 8033654"/>
              <a:gd name="connsiteY26" fmla="*/ 7031915 h 7031915"/>
              <a:gd name="connsiteX27" fmla="*/ 2058326 w 8033654"/>
              <a:gd name="connsiteY27" fmla="*/ 7031915 h 7031915"/>
              <a:gd name="connsiteX28" fmla="*/ 2176958 w 8033654"/>
              <a:gd name="connsiteY28" fmla="*/ 7019956 h 7031915"/>
              <a:gd name="connsiteX29" fmla="*/ 2176957 w 8033654"/>
              <a:gd name="connsiteY29" fmla="*/ 7019956 h 7031915"/>
              <a:gd name="connsiteX30" fmla="*/ 2058326 w 8033654"/>
              <a:gd name="connsiteY30" fmla="*/ 7031915 h 7031915"/>
              <a:gd name="connsiteX31" fmla="*/ 2058286 w 8033654"/>
              <a:gd name="connsiteY31" fmla="*/ 7031915 h 7031915"/>
              <a:gd name="connsiteX32" fmla="*/ 1939655 w 8033654"/>
              <a:gd name="connsiteY32" fmla="*/ 7019956 h 7031915"/>
              <a:gd name="connsiteX33" fmla="*/ 1642007 w 8033654"/>
              <a:gd name="connsiteY33" fmla="*/ 6859480 h 7031915"/>
              <a:gd name="connsiteX34" fmla="*/ 1570173 w 8033654"/>
              <a:gd name="connsiteY34" fmla="*/ 6772417 h 7031915"/>
              <a:gd name="connsiteX35" fmla="*/ 1508795 w 8033654"/>
              <a:gd name="connsiteY35" fmla="*/ 6649661 h 7031915"/>
              <a:gd name="connsiteX36" fmla="*/ 1508794 w 8033654"/>
              <a:gd name="connsiteY36" fmla="*/ 6649657 h 7031915"/>
              <a:gd name="connsiteX37" fmla="*/ 115723 w 8033654"/>
              <a:gd name="connsiteY37" fmla="*/ 3863519 h 7031915"/>
              <a:gd name="connsiteX38" fmla="*/ 115722 w 8033654"/>
              <a:gd name="connsiteY38" fmla="*/ 3863518 h 7031915"/>
              <a:gd name="connsiteX39" fmla="*/ 29470 w 8033654"/>
              <a:gd name="connsiteY39" fmla="*/ 3691014 h 7031915"/>
              <a:gd name="connsiteX40" fmla="*/ 11962 w 8033654"/>
              <a:gd name="connsiteY40" fmla="*/ 3634608 h 7031915"/>
              <a:gd name="connsiteX41" fmla="*/ 0 w 8033654"/>
              <a:gd name="connsiteY41" fmla="*/ 3515957 h 7031915"/>
              <a:gd name="connsiteX42" fmla="*/ 11962 w 8033654"/>
              <a:gd name="connsiteY42" fmla="*/ 3397306 h 7031915"/>
              <a:gd name="connsiteX43" fmla="*/ 29470 w 8033654"/>
              <a:gd name="connsiteY43" fmla="*/ 3340901 h 7031915"/>
              <a:gd name="connsiteX44" fmla="*/ 115722 w 8033654"/>
              <a:gd name="connsiteY44" fmla="*/ 3168396 h 7031915"/>
              <a:gd name="connsiteX45" fmla="*/ 115723 w 8033654"/>
              <a:gd name="connsiteY45" fmla="*/ 3168396 h 7031915"/>
              <a:gd name="connsiteX46" fmla="*/ 1508796 w 8033654"/>
              <a:gd name="connsiteY46" fmla="*/ 382255 h 7031915"/>
              <a:gd name="connsiteX47" fmla="*/ 1570174 w 8033654"/>
              <a:gd name="connsiteY47" fmla="*/ 259499 h 7031915"/>
              <a:gd name="connsiteX48" fmla="*/ 1642008 w 8033654"/>
              <a:gd name="connsiteY48" fmla="*/ 172435 h 7031915"/>
              <a:gd name="connsiteX49" fmla="*/ 1939656 w 8033654"/>
              <a:gd name="connsiteY49" fmla="*/ 11959 h 7031915"/>
              <a:gd name="connsiteX50" fmla="*/ 2058287 w 8033654"/>
              <a:gd name="connsiteY50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6480094 w 8033654"/>
              <a:gd name="connsiteY10" fmla="*/ 292278 h 7031915"/>
              <a:gd name="connsiteX11" fmla="*/ 7949332 w 8033654"/>
              <a:gd name="connsiteY11" fmla="*/ 3216682 h 7031915"/>
              <a:gd name="connsiteX12" fmla="*/ 7992299 w 8033654"/>
              <a:gd name="connsiteY12" fmla="*/ 3302616 h 7031915"/>
              <a:gd name="connsiteX13" fmla="*/ 8021693 w 8033654"/>
              <a:gd name="connsiteY13" fmla="*/ 3397306 h 7031915"/>
              <a:gd name="connsiteX14" fmla="*/ 8033654 w 8033654"/>
              <a:gd name="connsiteY14" fmla="*/ 3515957 h 7031915"/>
              <a:gd name="connsiteX15" fmla="*/ 8021693 w 8033654"/>
              <a:gd name="connsiteY15" fmla="*/ 3634608 h 7031915"/>
              <a:gd name="connsiteX16" fmla="*/ 7992299 w 8033654"/>
              <a:gd name="connsiteY16" fmla="*/ 3729298 h 7031915"/>
              <a:gd name="connsiteX17" fmla="*/ 7949332 w 8033654"/>
              <a:gd name="connsiteY17" fmla="*/ 3815232 h 7031915"/>
              <a:gd name="connsiteX18" fmla="*/ 6535055 w 8033654"/>
              <a:gd name="connsiteY18" fmla="*/ 6638796 h 7031915"/>
              <a:gd name="connsiteX19" fmla="*/ 6524461 w 8033654"/>
              <a:gd name="connsiteY19" fmla="*/ 6646190 h 7031915"/>
              <a:gd name="connsiteX20" fmla="*/ 6482456 w 8033654"/>
              <a:gd name="connsiteY20" fmla="*/ 6736229 h 7031915"/>
              <a:gd name="connsiteX21" fmla="*/ 6090371 w 8033654"/>
              <a:gd name="connsiteY21" fmla="*/ 7019956 h 7031915"/>
              <a:gd name="connsiteX22" fmla="*/ 5971740 w 8033654"/>
              <a:gd name="connsiteY22" fmla="*/ 7031915 h 7031915"/>
              <a:gd name="connsiteX23" fmla="*/ 5971700 w 8033654"/>
              <a:gd name="connsiteY23" fmla="*/ 7031915 h 7031915"/>
              <a:gd name="connsiteX24" fmla="*/ 2058326 w 8033654"/>
              <a:gd name="connsiteY24" fmla="*/ 7031915 h 7031915"/>
              <a:gd name="connsiteX25" fmla="*/ 2176958 w 8033654"/>
              <a:gd name="connsiteY25" fmla="*/ 7019956 h 7031915"/>
              <a:gd name="connsiteX26" fmla="*/ 2176957 w 8033654"/>
              <a:gd name="connsiteY26" fmla="*/ 7019956 h 7031915"/>
              <a:gd name="connsiteX27" fmla="*/ 2058326 w 8033654"/>
              <a:gd name="connsiteY27" fmla="*/ 7031915 h 7031915"/>
              <a:gd name="connsiteX28" fmla="*/ 2058286 w 8033654"/>
              <a:gd name="connsiteY28" fmla="*/ 7031915 h 7031915"/>
              <a:gd name="connsiteX29" fmla="*/ 1939655 w 8033654"/>
              <a:gd name="connsiteY29" fmla="*/ 7019956 h 7031915"/>
              <a:gd name="connsiteX30" fmla="*/ 1642007 w 8033654"/>
              <a:gd name="connsiteY30" fmla="*/ 6859480 h 7031915"/>
              <a:gd name="connsiteX31" fmla="*/ 1570173 w 8033654"/>
              <a:gd name="connsiteY31" fmla="*/ 6772417 h 7031915"/>
              <a:gd name="connsiteX32" fmla="*/ 1508795 w 8033654"/>
              <a:gd name="connsiteY32" fmla="*/ 6649661 h 7031915"/>
              <a:gd name="connsiteX33" fmla="*/ 1508794 w 8033654"/>
              <a:gd name="connsiteY33" fmla="*/ 6649657 h 7031915"/>
              <a:gd name="connsiteX34" fmla="*/ 115723 w 8033654"/>
              <a:gd name="connsiteY34" fmla="*/ 3863519 h 7031915"/>
              <a:gd name="connsiteX35" fmla="*/ 115722 w 8033654"/>
              <a:gd name="connsiteY35" fmla="*/ 3863518 h 7031915"/>
              <a:gd name="connsiteX36" fmla="*/ 29470 w 8033654"/>
              <a:gd name="connsiteY36" fmla="*/ 3691014 h 7031915"/>
              <a:gd name="connsiteX37" fmla="*/ 11962 w 8033654"/>
              <a:gd name="connsiteY37" fmla="*/ 3634608 h 7031915"/>
              <a:gd name="connsiteX38" fmla="*/ 0 w 8033654"/>
              <a:gd name="connsiteY38" fmla="*/ 3515957 h 7031915"/>
              <a:gd name="connsiteX39" fmla="*/ 11962 w 8033654"/>
              <a:gd name="connsiteY39" fmla="*/ 3397306 h 7031915"/>
              <a:gd name="connsiteX40" fmla="*/ 29470 w 8033654"/>
              <a:gd name="connsiteY40" fmla="*/ 3340901 h 7031915"/>
              <a:gd name="connsiteX41" fmla="*/ 115722 w 8033654"/>
              <a:gd name="connsiteY41" fmla="*/ 3168396 h 7031915"/>
              <a:gd name="connsiteX42" fmla="*/ 115723 w 8033654"/>
              <a:gd name="connsiteY42" fmla="*/ 3168396 h 7031915"/>
              <a:gd name="connsiteX43" fmla="*/ 1508796 w 8033654"/>
              <a:gd name="connsiteY43" fmla="*/ 382255 h 7031915"/>
              <a:gd name="connsiteX44" fmla="*/ 1570174 w 8033654"/>
              <a:gd name="connsiteY44" fmla="*/ 259499 h 7031915"/>
              <a:gd name="connsiteX45" fmla="*/ 1642008 w 8033654"/>
              <a:gd name="connsiteY45" fmla="*/ 172435 h 7031915"/>
              <a:gd name="connsiteX46" fmla="*/ 1939656 w 8033654"/>
              <a:gd name="connsiteY46" fmla="*/ 11959 h 7031915"/>
              <a:gd name="connsiteX47" fmla="*/ 2058287 w 8033654"/>
              <a:gd name="connsiteY47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176958 w 8033654"/>
              <a:gd name="connsiteY24" fmla="*/ 7019956 h 7031915"/>
              <a:gd name="connsiteX25" fmla="*/ 2176957 w 8033654"/>
              <a:gd name="connsiteY25" fmla="*/ 7019956 h 7031915"/>
              <a:gd name="connsiteX26" fmla="*/ 2058326 w 8033654"/>
              <a:gd name="connsiteY26" fmla="*/ 7031915 h 7031915"/>
              <a:gd name="connsiteX27" fmla="*/ 2058286 w 8033654"/>
              <a:gd name="connsiteY27" fmla="*/ 7031915 h 7031915"/>
              <a:gd name="connsiteX28" fmla="*/ 1939655 w 8033654"/>
              <a:gd name="connsiteY28" fmla="*/ 7019956 h 7031915"/>
              <a:gd name="connsiteX29" fmla="*/ 1642007 w 8033654"/>
              <a:gd name="connsiteY29" fmla="*/ 6859480 h 7031915"/>
              <a:gd name="connsiteX30" fmla="*/ 1570173 w 8033654"/>
              <a:gd name="connsiteY30" fmla="*/ 6772417 h 7031915"/>
              <a:gd name="connsiteX31" fmla="*/ 1508795 w 8033654"/>
              <a:gd name="connsiteY31" fmla="*/ 6649661 h 7031915"/>
              <a:gd name="connsiteX32" fmla="*/ 1508794 w 8033654"/>
              <a:gd name="connsiteY32" fmla="*/ 6649657 h 7031915"/>
              <a:gd name="connsiteX33" fmla="*/ 115723 w 8033654"/>
              <a:gd name="connsiteY33" fmla="*/ 3863519 h 7031915"/>
              <a:gd name="connsiteX34" fmla="*/ 115722 w 8033654"/>
              <a:gd name="connsiteY34" fmla="*/ 3863518 h 7031915"/>
              <a:gd name="connsiteX35" fmla="*/ 29470 w 8033654"/>
              <a:gd name="connsiteY35" fmla="*/ 3691014 h 7031915"/>
              <a:gd name="connsiteX36" fmla="*/ 11962 w 8033654"/>
              <a:gd name="connsiteY36" fmla="*/ 3634608 h 7031915"/>
              <a:gd name="connsiteX37" fmla="*/ 0 w 8033654"/>
              <a:gd name="connsiteY37" fmla="*/ 3515957 h 7031915"/>
              <a:gd name="connsiteX38" fmla="*/ 11962 w 8033654"/>
              <a:gd name="connsiteY38" fmla="*/ 3397306 h 7031915"/>
              <a:gd name="connsiteX39" fmla="*/ 29470 w 8033654"/>
              <a:gd name="connsiteY39" fmla="*/ 3340901 h 7031915"/>
              <a:gd name="connsiteX40" fmla="*/ 115722 w 8033654"/>
              <a:gd name="connsiteY40" fmla="*/ 3168396 h 7031915"/>
              <a:gd name="connsiteX41" fmla="*/ 115723 w 8033654"/>
              <a:gd name="connsiteY41" fmla="*/ 3168396 h 7031915"/>
              <a:gd name="connsiteX42" fmla="*/ 1508796 w 8033654"/>
              <a:gd name="connsiteY42" fmla="*/ 382255 h 7031915"/>
              <a:gd name="connsiteX43" fmla="*/ 1570174 w 8033654"/>
              <a:gd name="connsiteY43" fmla="*/ 259499 h 7031915"/>
              <a:gd name="connsiteX44" fmla="*/ 1642008 w 8033654"/>
              <a:gd name="connsiteY44" fmla="*/ 172435 h 7031915"/>
              <a:gd name="connsiteX45" fmla="*/ 1939656 w 8033654"/>
              <a:gd name="connsiteY45" fmla="*/ 11959 h 7031915"/>
              <a:gd name="connsiteX46" fmla="*/ 2058287 w 8033654"/>
              <a:gd name="connsiteY46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176958 w 8033654"/>
              <a:gd name="connsiteY24" fmla="*/ 7019956 h 7031915"/>
              <a:gd name="connsiteX25" fmla="*/ 2058326 w 8033654"/>
              <a:gd name="connsiteY25" fmla="*/ 7031915 h 7031915"/>
              <a:gd name="connsiteX26" fmla="*/ 2058286 w 8033654"/>
              <a:gd name="connsiteY26" fmla="*/ 7031915 h 7031915"/>
              <a:gd name="connsiteX27" fmla="*/ 1939655 w 8033654"/>
              <a:gd name="connsiteY27" fmla="*/ 7019956 h 7031915"/>
              <a:gd name="connsiteX28" fmla="*/ 1642007 w 8033654"/>
              <a:gd name="connsiteY28" fmla="*/ 6859480 h 7031915"/>
              <a:gd name="connsiteX29" fmla="*/ 1570173 w 8033654"/>
              <a:gd name="connsiteY29" fmla="*/ 6772417 h 7031915"/>
              <a:gd name="connsiteX30" fmla="*/ 1508795 w 8033654"/>
              <a:gd name="connsiteY30" fmla="*/ 6649661 h 7031915"/>
              <a:gd name="connsiteX31" fmla="*/ 1508794 w 8033654"/>
              <a:gd name="connsiteY31" fmla="*/ 6649657 h 7031915"/>
              <a:gd name="connsiteX32" fmla="*/ 115723 w 8033654"/>
              <a:gd name="connsiteY32" fmla="*/ 3863519 h 7031915"/>
              <a:gd name="connsiteX33" fmla="*/ 115722 w 8033654"/>
              <a:gd name="connsiteY33" fmla="*/ 3863518 h 7031915"/>
              <a:gd name="connsiteX34" fmla="*/ 29470 w 8033654"/>
              <a:gd name="connsiteY34" fmla="*/ 3691014 h 7031915"/>
              <a:gd name="connsiteX35" fmla="*/ 11962 w 8033654"/>
              <a:gd name="connsiteY35" fmla="*/ 3634608 h 7031915"/>
              <a:gd name="connsiteX36" fmla="*/ 0 w 8033654"/>
              <a:gd name="connsiteY36" fmla="*/ 3515957 h 7031915"/>
              <a:gd name="connsiteX37" fmla="*/ 11962 w 8033654"/>
              <a:gd name="connsiteY37" fmla="*/ 3397306 h 7031915"/>
              <a:gd name="connsiteX38" fmla="*/ 29470 w 8033654"/>
              <a:gd name="connsiteY38" fmla="*/ 3340901 h 7031915"/>
              <a:gd name="connsiteX39" fmla="*/ 115722 w 8033654"/>
              <a:gd name="connsiteY39" fmla="*/ 3168396 h 7031915"/>
              <a:gd name="connsiteX40" fmla="*/ 115723 w 8033654"/>
              <a:gd name="connsiteY40" fmla="*/ 3168396 h 7031915"/>
              <a:gd name="connsiteX41" fmla="*/ 1508796 w 8033654"/>
              <a:gd name="connsiteY41" fmla="*/ 382255 h 7031915"/>
              <a:gd name="connsiteX42" fmla="*/ 1570174 w 8033654"/>
              <a:gd name="connsiteY42" fmla="*/ 259499 h 7031915"/>
              <a:gd name="connsiteX43" fmla="*/ 1642008 w 8033654"/>
              <a:gd name="connsiteY43" fmla="*/ 172435 h 7031915"/>
              <a:gd name="connsiteX44" fmla="*/ 1939656 w 8033654"/>
              <a:gd name="connsiteY44" fmla="*/ 11959 h 7031915"/>
              <a:gd name="connsiteX45" fmla="*/ 2058287 w 8033654"/>
              <a:gd name="connsiteY45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058326 w 8033654"/>
              <a:gd name="connsiteY24" fmla="*/ 7031915 h 7031915"/>
              <a:gd name="connsiteX25" fmla="*/ 2058286 w 8033654"/>
              <a:gd name="connsiteY25" fmla="*/ 7031915 h 7031915"/>
              <a:gd name="connsiteX26" fmla="*/ 1939655 w 8033654"/>
              <a:gd name="connsiteY26" fmla="*/ 7019956 h 7031915"/>
              <a:gd name="connsiteX27" fmla="*/ 1642007 w 8033654"/>
              <a:gd name="connsiteY27" fmla="*/ 6859480 h 7031915"/>
              <a:gd name="connsiteX28" fmla="*/ 1570173 w 8033654"/>
              <a:gd name="connsiteY28" fmla="*/ 6772417 h 7031915"/>
              <a:gd name="connsiteX29" fmla="*/ 1508795 w 8033654"/>
              <a:gd name="connsiteY29" fmla="*/ 6649661 h 7031915"/>
              <a:gd name="connsiteX30" fmla="*/ 1508794 w 8033654"/>
              <a:gd name="connsiteY30" fmla="*/ 6649657 h 7031915"/>
              <a:gd name="connsiteX31" fmla="*/ 115723 w 8033654"/>
              <a:gd name="connsiteY31" fmla="*/ 3863519 h 7031915"/>
              <a:gd name="connsiteX32" fmla="*/ 115722 w 8033654"/>
              <a:gd name="connsiteY32" fmla="*/ 3863518 h 7031915"/>
              <a:gd name="connsiteX33" fmla="*/ 29470 w 8033654"/>
              <a:gd name="connsiteY33" fmla="*/ 3691014 h 7031915"/>
              <a:gd name="connsiteX34" fmla="*/ 11962 w 8033654"/>
              <a:gd name="connsiteY34" fmla="*/ 3634608 h 7031915"/>
              <a:gd name="connsiteX35" fmla="*/ 0 w 8033654"/>
              <a:gd name="connsiteY35" fmla="*/ 3515957 h 7031915"/>
              <a:gd name="connsiteX36" fmla="*/ 11962 w 8033654"/>
              <a:gd name="connsiteY36" fmla="*/ 3397306 h 7031915"/>
              <a:gd name="connsiteX37" fmla="*/ 29470 w 8033654"/>
              <a:gd name="connsiteY37" fmla="*/ 3340901 h 7031915"/>
              <a:gd name="connsiteX38" fmla="*/ 115722 w 8033654"/>
              <a:gd name="connsiteY38" fmla="*/ 3168396 h 7031915"/>
              <a:gd name="connsiteX39" fmla="*/ 115723 w 8033654"/>
              <a:gd name="connsiteY39" fmla="*/ 3168396 h 7031915"/>
              <a:gd name="connsiteX40" fmla="*/ 1508796 w 8033654"/>
              <a:gd name="connsiteY40" fmla="*/ 382255 h 7031915"/>
              <a:gd name="connsiteX41" fmla="*/ 1570174 w 8033654"/>
              <a:gd name="connsiteY41" fmla="*/ 259499 h 7031915"/>
              <a:gd name="connsiteX42" fmla="*/ 1642008 w 8033654"/>
              <a:gd name="connsiteY42" fmla="*/ 172435 h 7031915"/>
              <a:gd name="connsiteX43" fmla="*/ 1939656 w 8033654"/>
              <a:gd name="connsiteY43" fmla="*/ 11959 h 7031915"/>
              <a:gd name="connsiteX44" fmla="*/ 2058287 w 8033654"/>
              <a:gd name="connsiteY44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482456 w 8033654"/>
              <a:gd name="connsiteY18" fmla="*/ 6736229 h 7031915"/>
              <a:gd name="connsiteX19" fmla="*/ 6090371 w 8033654"/>
              <a:gd name="connsiteY19" fmla="*/ 7019956 h 7031915"/>
              <a:gd name="connsiteX20" fmla="*/ 5971740 w 8033654"/>
              <a:gd name="connsiteY20" fmla="*/ 7031915 h 7031915"/>
              <a:gd name="connsiteX21" fmla="*/ 5971700 w 8033654"/>
              <a:gd name="connsiteY21" fmla="*/ 7031915 h 7031915"/>
              <a:gd name="connsiteX22" fmla="*/ 2058326 w 8033654"/>
              <a:gd name="connsiteY22" fmla="*/ 7031915 h 7031915"/>
              <a:gd name="connsiteX23" fmla="*/ 2058326 w 8033654"/>
              <a:gd name="connsiteY23" fmla="*/ 7031915 h 7031915"/>
              <a:gd name="connsiteX24" fmla="*/ 2058286 w 8033654"/>
              <a:gd name="connsiteY24" fmla="*/ 7031915 h 7031915"/>
              <a:gd name="connsiteX25" fmla="*/ 1939655 w 8033654"/>
              <a:gd name="connsiteY25" fmla="*/ 7019956 h 7031915"/>
              <a:gd name="connsiteX26" fmla="*/ 1642007 w 8033654"/>
              <a:gd name="connsiteY26" fmla="*/ 6859480 h 7031915"/>
              <a:gd name="connsiteX27" fmla="*/ 1570173 w 8033654"/>
              <a:gd name="connsiteY27" fmla="*/ 6772417 h 7031915"/>
              <a:gd name="connsiteX28" fmla="*/ 1508795 w 8033654"/>
              <a:gd name="connsiteY28" fmla="*/ 6649661 h 7031915"/>
              <a:gd name="connsiteX29" fmla="*/ 1508794 w 8033654"/>
              <a:gd name="connsiteY29" fmla="*/ 6649657 h 7031915"/>
              <a:gd name="connsiteX30" fmla="*/ 115723 w 8033654"/>
              <a:gd name="connsiteY30" fmla="*/ 3863519 h 7031915"/>
              <a:gd name="connsiteX31" fmla="*/ 115722 w 8033654"/>
              <a:gd name="connsiteY31" fmla="*/ 3863518 h 7031915"/>
              <a:gd name="connsiteX32" fmla="*/ 29470 w 8033654"/>
              <a:gd name="connsiteY32" fmla="*/ 3691014 h 7031915"/>
              <a:gd name="connsiteX33" fmla="*/ 11962 w 8033654"/>
              <a:gd name="connsiteY33" fmla="*/ 3634608 h 7031915"/>
              <a:gd name="connsiteX34" fmla="*/ 0 w 8033654"/>
              <a:gd name="connsiteY34" fmla="*/ 3515957 h 7031915"/>
              <a:gd name="connsiteX35" fmla="*/ 11962 w 8033654"/>
              <a:gd name="connsiteY35" fmla="*/ 3397306 h 7031915"/>
              <a:gd name="connsiteX36" fmla="*/ 29470 w 8033654"/>
              <a:gd name="connsiteY36" fmla="*/ 3340901 h 7031915"/>
              <a:gd name="connsiteX37" fmla="*/ 115722 w 8033654"/>
              <a:gd name="connsiteY37" fmla="*/ 3168396 h 7031915"/>
              <a:gd name="connsiteX38" fmla="*/ 115723 w 8033654"/>
              <a:gd name="connsiteY38" fmla="*/ 3168396 h 7031915"/>
              <a:gd name="connsiteX39" fmla="*/ 1508796 w 8033654"/>
              <a:gd name="connsiteY39" fmla="*/ 382255 h 7031915"/>
              <a:gd name="connsiteX40" fmla="*/ 1570174 w 8033654"/>
              <a:gd name="connsiteY40" fmla="*/ 259499 h 7031915"/>
              <a:gd name="connsiteX41" fmla="*/ 1642008 w 8033654"/>
              <a:gd name="connsiteY41" fmla="*/ 172435 h 7031915"/>
              <a:gd name="connsiteX42" fmla="*/ 1939656 w 8033654"/>
              <a:gd name="connsiteY42" fmla="*/ 11959 h 7031915"/>
              <a:gd name="connsiteX43" fmla="*/ 2058287 w 8033654"/>
              <a:gd name="connsiteY43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482456 w 8033654"/>
              <a:gd name="connsiteY17" fmla="*/ 6736229 h 7031915"/>
              <a:gd name="connsiteX18" fmla="*/ 6090371 w 8033654"/>
              <a:gd name="connsiteY18" fmla="*/ 7019956 h 7031915"/>
              <a:gd name="connsiteX19" fmla="*/ 5971740 w 8033654"/>
              <a:gd name="connsiteY19" fmla="*/ 7031915 h 7031915"/>
              <a:gd name="connsiteX20" fmla="*/ 5971700 w 8033654"/>
              <a:gd name="connsiteY20" fmla="*/ 7031915 h 7031915"/>
              <a:gd name="connsiteX21" fmla="*/ 2058326 w 8033654"/>
              <a:gd name="connsiteY21" fmla="*/ 7031915 h 7031915"/>
              <a:gd name="connsiteX22" fmla="*/ 2058326 w 8033654"/>
              <a:gd name="connsiteY22" fmla="*/ 7031915 h 7031915"/>
              <a:gd name="connsiteX23" fmla="*/ 2058286 w 8033654"/>
              <a:gd name="connsiteY23" fmla="*/ 7031915 h 7031915"/>
              <a:gd name="connsiteX24" fmla="*/ 1939655 w 8033654"/>
              <a:gd name="connsiteY24" fmla="*/ 7019956 h 7031915"/>
              <a:gd name="connsiteX25" fmla="*/ 1642007 w 8033654"/>
              <a:gd name="connsiteY25" fmla="*/ 6859480 h 7031915"/>
              <a:gd name="connsiteX26" fmla="*/ 1570173 w 8033654"/>
              <a:gd name="connsiteY26" fmla="*/ 6772417 h 7031915"/>
              <a:gd name="connsiteX27" fmla="*/ 1508795 w 8033654"/>
              <a:gd name="connsiteY27" fmla="*/ 6649661 h 7031915"/>
              <a:gd name="connsiteX28" fmla="*/ 1508794 w 8033654"/>
              <a:gd name="connsiteY28" fmla="*/ 6649657 h 7031915"/>
              <a:gd name="connsiteX29" fmla="*/ 115723 w 8033654"/>
              <a:gd name="connsiteY29" fmla="*/ 3863519 h 7031915"/>
              <a:gd name="connsiteX30" fmla="*/ 115722 w 8033654"/>
              <a:gd name="connsiteY30" fmla="*/ 3863518 h 7031915"/>
              <a:gd name="connsiteX31" fmla="*/ 29470 w 8033654"/>
              <a:gd name="connsiteY31" fmla="*/ 3691014 h 7031915"/>
              <a:gd name="connsiteX32" fmla="*/ 11962 w 8033654"/>
              <a:gd name="connsiteY32" fmla="*/ 3634608 h 7031915"/>
              <a:gd name="connsiteX33" fmla="*/ 0 w 8033654"/>
              <a:gd name="connsiteY33" fmla="*/ 3515957 h 7031915"/>
              <a:gd name="connsiteX34" fmla="*/ 11962 w 8033654"/>
              <a:gd name="connsiteY34" fmla="*/ 3397306 h 7031915"/>
              <a:gd name="connsiteX35" fmla="*/ 29470 w 8033654"/>
              <a:gd name="connsiteY35" fmla="*/ 3340901 h 7031915"/>
              <a:gd name="connsiteX36" fmla="*/ 115722 w 8033654"/>
              <a:gd name="connsiteY36" fmla="*/ 3168396 h 7031915"/>
              <a:gd name="connsiteX37" fmla="*/ 115723 w 8033654"/>
              <a:gd name="connsiteY37" fmla="*/ 3168396 h 7031915"/>
              <a:gd name="connsiteX38" fmla="*/ 1508796 w 8033654"/>
              <a:gd name="connsiteY38" fmla="*/ 382255 h 7031915"/>
              <a:gd name="connsiteX39" fmla="*/ 1570174 w 8033654"/>
              <a:gd name="connsiteY39" fmla="*/ 259499 h 7031915"/>
              <a:gd name="connsiteX40" fmla="*/ 1642008 w 8033654"/>
              <a:gd name="connsiteY40" fmla="*/ 172435 h 7031915"/>
              <a:gd name="connsiteX41" fmla="*/ 1939656 w 8033654"/>
              <a:gd name="connsiteY41" fmla="*/ 11959 h 7031915"/>
              <a:gd name="connsiteX42" fmla="*/ 2058287 w 8033654"/>
              <a:gd name="connsiteY42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7949332 w 8033654"/>
              <a:gd name="connsiteY9" fmla="*/ 3216682 h 7031915"/>
              <a:gd name="connsiteX10" fmla="*/ 7992299 w 8033654"/>
              <a:gd name="connsiteY10" fmla="*/ 3302616 h 7031915"/>
              <a:gd name="connsiteX11" fmla="*/ 8021693 w 8033654"/>
              <a:gd name="connsiteY11" fmla="*/ 3397306 h 7031915"/>
              <a:gd name="connsiteX12" fmla="*/ 8033654 w 8033654"/>
              <a:gd name="connsiteY12" fmla="*/ 3515957 h 7031915"/>
              <a:gd name="connsiteX13" fmla="*/ 8021693 w 8033654"/>
              <a:gd name="connsiteY13" fmla="*/ 3634608 h 7031915"/>
              <a:gd name="connsiteX14" fmla="*/ 7992299 w 8033654"/>
              <a:gd name="connsiteY14" fmla="*/ 3729298 h 7031915"/>
              <a:gd name="connsiteX15" fmla="*/ 7949332 w 8033654"/>
              <a:gd name="connsiteY15" fmla="*/ 3815232 h 7031915"/>
              <a:gd name="connsiteX16" fmla="*/ 6482456 w 8033654"/>
              <a:gd name="connsiteY16" fmla="*/ 6736229 h 7031915"/>
              <a:gd name="connsiteX17" fmla="*/ 6090371 w 8033654"/>
              <a:gd name="connsiteY17" fmla="*/ 7019956 h 7031915"/>
              <a:gd name="connsiteX18" fmla="*/ 5971740 w 8033654"/>
              <a:gd name="connsiteY18" fmla="*/ 7031915 h 7031915"/>
              <a:gd name="connsiteX19" fmla="*/ 5971700 w 8033654"/>
              <a:gd name="connsiteY19" fmla="*/ 7031915 h 7031915"/>
              <a:gd name="connsiteX20" fmla="*/ 2058326 w 8033654"/>
              <a:gd name="connsiteY20" fmla="*/ 7031915 h 7031915"/>
              <a:gd name="connsiteX21" fmla="*/ 2058326 w 8033654"/>
              <a:gd name="connsiteY21" fmla="*/ 7031915 h 7031915"/>
              <a:gd name="connsiteX22" fmla="*/ 2058286 w 8033654"/>
              <a:gd name="connsiteY22" fmla="*/ 7031915 h 7031915"/>
              <a:gd name="connsiteX23" fmla="*/ 1939655 w 8033654"/>
              <a:gd name="connsiteY23" fmla="*/ 7019956 h 7031915"/>
              <a:gd name="connsiteX24" fmla="*/ 1642007 w 8033654"/>
              <a:gd name="connsiteY24" fmla="*/ 6859480 h 7031915"/>
              <a:gd name="connsiteX25" fmla="*/ 1570173 w 8033654"/>
              <a:gd name="connsiteY25" fmla="*/ 6772417 h 7031915"/>
              <a:gd name="connsiteX26" fmla="*/ 1508795 w 8033654"/>
              <a:gd name="connsiteY26" fmla="*/ 6649661 h 7031915"/>
              <a:gd name="connsiteX27" fmla="*/ 1508794 w 8033654"/>
              <a:gd name="connsiteY27" fmla="*/ 6649657 h 7031915"/>
              <a:gd name="connsiteX28" fmla="*/ 115723 w 8033654"/>
              <a:gd name="connsiteY28" fmla="*/ 3863519 h 7031915"/>
              <a:gd name="connsiteX29" fmla="*/ 115722 w 8033654"/>
              <a:gd name="connsiteY29" fmla="*/ 3863518 h 7031915"/>
              <a:gd name="connsiteX30" fmla="*/ 29470 w 8033654"/>
              <a:gd name="connsiteY30" fmla="*/ 3691014 h 7031915"/>
              <a:gd name="connsiteX31" fmla="*/ 11962 w 8033654"/>
              <a:gd name="connsiteY31" fmla="*/ 3634608 h 7031915"/>
              <a:gd name="connsiteX32" fmla="*/ 0 w 8033654"/>
              <a:gd name="connsiteY32" fmla="*/ 3515957 h 7031915"/>
              <a:gd name="connsiteX33" fmla="*/ 11962 w 8033654"/>
              <a:gd name="connsiteY33" fmla="*/ 3397306 h 7031915"/>
              <a:gd name="connsiteX34" fmla="*/ 29470 w 8033654"/>
              <a:gd name="connsiteY34" fmla="*/ 3340901 h 7031915"/>
              <a:gd name="connsiteX35" fmla="*/ 115722 w 8033654"/>
              <a:gd name="connsiteY35" fmla="*/ 3168396 h 7031915"/>
              <a:gd name="connsiteX36" fmla="*/ 115723 w 8033654"/>
              <a:gd name="connsiteY36" fmla="*/ 3168396 h 7031915"/>
              <a:gd name="connsiteX37" fmla="*/ 1508796 w 8033654"/>
              <a:gd name="connsiteY37" fmla="*/ 382255 h 7031915"/>
              <a:gd name="connsiteX38" fmla="*/ 1570174 w 8033654"/>
              <a:gd name="connsiteY38" fmla="*/ 259499 h 7031915"/>
              <a:gd name="connsiteX39" fmla="*/ 1642008 w 8033654"/>
              <a:gd name="connsiteY39" fmla="*/ 172435 h 7031915"/>
              <a:gd name="connsiteX40" fmla="*/ 1939656 w 8033654"/>
              <a:gd name="connsiteY40" fmla="*/ 11959 h 7031915"/>
              <a:gd name="connsiteX41" fmla="*/ 2058287 w 8033654"/>
              <a:gd name="connsiteY41" fmla="*/ 0 h 7031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8033654" h="7031915">
                <a:moveTo>
                  <a:pt x="2058287" y="0"/>
                </a:moveTo>
                <a:lnTo>
                  <a:pt x="2058326" y="0"/>
                </a:lnTo>
                <a:lnTo>
                  <a:pt x="5971699" y="0"/>
                </a:lnTo>
                <a:lnTo>
                  <a:pt x="5971700" y="0"/>
                </a:lnTo>
                <a:lnTo>
                  <a:pt x="5971740" y="0"/>
                </a:lnTo>
                <a:lnTo>
                  <a:pt x="6090371" y="11959"/>
                </a:lnTo>
                <a:cubicBezTo>
                  <a:pt x="6190975" y="32545"/>
                  <a:pt x="6282232" y="78792"/>
                  <a:pt x="6357004" y="143562"/>
                </a:cubicBezTo>
                <a:lnTo>
                  <a:pt x="6421756" y="209878"/>
                </a:lnTo>
                <a:lnTo>
                  <a:pt x="6426018" y="214243"/>
                </a:lnTo>
                <a:lnTo>
                  <a:pt x="7949332" y="3216682"/>
                </a:lnTo>
                <a:lnTo>
                  <a:pt x="7992299" y="3302616"/>
                </a:lnTo>
                <a:lnTo>
                  <a:pt x="8021693" y="3397306"/>
                </a:lnTo>
                <a:cubicBezTo>
                  <a:pt x="8029535" y="3435632"/>
                  <a:pt x="8033654" y="3475313"/>
                  <a:pt x="8033654" y="3515957"/>
                </a:cubicBezTo>
                <a:cubicBezTo>
                  <a:pt x="8033654" y="3556601"/>
                  <a:pt x="8029535" y="3596283"/>
                  <a:pt x="8021693" y="3634608"/>
                </a:cubicBezTo>
                <a:lnTo>
                  <a:pt x="7992299" y="3729298"/>
                </a:lnTo>
                <a:lnTo>
                  <a:pt x="7949332" y="3815232"/>
                </a:lnTo>
                <a:lnTo>
                  <a:pt x="6482456" y="6736229"/>
                </a:lnTo>
                <a:cubicBezTo>
                  <a:pt x="6399753" y="6880056"/>
                  <a:pt x="6258044" y="6985646"/>
                  <a:pt x="6090371" y="7019956"/>
                </a:cubicBezTo>
                <a:lnTo>
                  <a:pt x="5971740" y="7031915"/>
                </a:lnTo>
                <a:lnTo>
                  <a:pt x="5971700" y="7031915"/>
                </a:lnTo>
                <a:lnTo>
                  <a:pt x="2058326" y="7031915"/>
                </a:lnTo>
                <a:lnTo>
                  <a:pt x="2058326" y="7031915"/>
                </a:lnTo>
                <a:lnTo>
                  <a:pt x="2058286" y="7031915"/>
                </a:lnTo>
                <a:lnTo>
                  <a:pt x="1939655" y="7019956"/>
                </a:lnTo>
                <a:cubicBezTo>
                  <a:pt x="1824680" y="6996429"/>
                  <a:pt x="1721912" y="6939386"/>
                  <a:pt x="1642007" y="6859480"/>
                </a:cubicBezTo>
                <a:lnTo>
                  <a:pt x="1570173" y="6772417"/>
                </a:lnTo>
                <a:lnTo>
                  <a:pt x="1508795" y="6649661"/>
                </a:lnTo>
                <a:cubicBezTo>
                  <a:pt x="1508795" y="6649660"/>
                  <a:pt x="1508794" y="6649658"/>
                  <a:pt x="1508794" y="6649657"/>
                </a:cubicBezTo>
                <a:lnTo>
                  <a:pt x="115723" y="3863519"/>
                </a:lnTo>
                <a:lnTo>
                  <a:pt x="115722" y="3863518"/>
                </a:lnTo>
                <a:lnTo>
                  <a:pt x="29470" y="3691014"/>
                </a:lnTo>
                <a:lnTo>
                  <a:pt x="11962" y="3634608"/>
                </a:lnTo>
                <a:cubicBezTo>
                  <a:pt x="4119" y="3596283"/>
                  <a:pt x="0" y="3556601"/>
                  <a:pt x="0" y="3515957"/>
                </a:cubicBezTo>
                <a:cubicBezTo>
                  <a:pt x="0" y="3475313"/>
                  <a:pt x="4119" y="3435632"/>
                  <a:pt x="11962" y="3397306"/>
                </a:cubicBezTo>
                <a:lnTo>
                  <a:pt x="29470" y="3340901"/>
                </a:lnTo>
                <a:lnTo>
                  <a:pt x="115722" y="3168396"/>
                </a:lnTo>
                <a:lnTo>
                  <a:pt x="115723" y="3168396"/>
                </a:lnTo>
                <a:lnTo>
                  <a:pt x="1508796" y="382255"/>
                </a:lnTo>
                <a:lnTo>
                  <a:pt x="1570174" y="259499"/>
                </a:lnTo>
                <a:lnTo>
                  <a:pt x="1642008" y="172435"/>
                </a:lnTo>
                <a:cubicBezTo>
                  <a:pt x="1721913" y="92530"/>
                  <a:pt x="1824680" y="35486"/>
                  <a:pt x="1939656" y="11959"/>
                </a:cubicBezTo>
                <a:lnTo>
                  <a:pt x="2058287" y="0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任意多边形: 形状 5"/>
          <p:cNvSpPr/>
          <p:nvPr/>
        </p:nvSpPr>
        <p:spPr>
          <a:xfrm rot="16200000">
            <a:off x="3664910" y="3125933"/>
            <a:ext cx="2472192" cy="2163924"/>
          </a:xfrm>
          <a:custGeom>
            <a:avLst/>
            <a:gdLst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29086 w 8033654"/>
              <a:gd name="connsiteY4" fmla="*/ 402424 h 7031915"/>
              <a:gd name="connsiteX5" fmla="*/ 6546753 w 8033654"/>
              <a:gd name="connsiteY5" fmla="*/ 467828 h 7031915"/>
              <a:gd name="connsiteX6" fmla="*/ 6540064 w 8033654"/>
              <a:gd name="connsiteY6" fmla="*/ 434562 h 7031915"/>
              <a:gd name="connsiteX7" fmla="*/ 6482461 w 8033654"/>
              <a:gd name="connsiteY7" fmla="*/ 295697 h 7031915"/>
              <a:gd name="connsiteX8" fmla="*/ 6520430 w 8033654"/>
              <a:gd name="connsiteY8" fmla="*/ 377086 h 7031915"/>
              <a:gd name="connsiteX9" fmla="*/ 6515577 w 8033654"/>
              <a:gd name="connsiteY9" fmla="*/ 362878 h 7031915"/>
              <a:gd name="connsiteX10" fmla="*/ 2058287 w 8033654"/>
              <a:gd name="connsiteY10" fmla="*/ 0 h 7031915"/>
              <a:gd name="connsiteX11" fmla="*/ 2058326 w 8033654"/>
              <a:gd name="connsiteY11" fmla="*/ 0 h 7031915"/>
              <a:gd name="connsiteX12" fmla="*/ 5971699 w 8033654"/>
              <a:gd name="connsiteY12" fmla="*/ 0 h 7031915"/>
              <a:gd name="connsiteX13" fmla="*/ 5971700 w 8033654"/>
              <a:gd name="connsiteY13" fmla="*/ 0 h 7031915"/>
              <a:gd name="connsiteX14" fmla="*/ 5971740 w 8033654"/>
              <a:gd name="connsiteY14" fmla="*/ 0 h 7031915"/>
              <a:gd name="connsiteX15" fmla="*/ 6090371 w 8033654"/>
              <a:gd name="connsiteY15" fmla="*/ 11959 h 7031915"/>
              <a:gd name="connsiteX16" fmla="*/ 6357004 w 8033654"/>
              <a:gd name="connsiteY16" fmla="*/ 143562 h 7031915"/>
              <a:gd name="connsiteX17" fmla="*/ 6421756 w 8033654"/>
              <a:gd name="connsiteY17" fmla="*/ 209878 h 7031915"/>
              <a:gd name="connsiteX18" fmla="*/ 6426018 w 8033654"/>
              <a:gd name="connsiteY18" fmla="*/ 214243 h 7031915"/>
              <a:gd name="connsiteX19" fmla="*/ 6463356 w 8033654"/>
              <a:gd name="connsiteY19" fmla="*/ 268125 h 7031915"/>
              <a:gd name="connsiteX20" fmla="*/ 6480094 w 8033654"/>
              <a:gd name="connsiteY20" fmla="*/ 292278 h 7031915"/>
              <a:gd name="connsiteX21" fmla="*/ 6490605 w 8033654"/>
              <a:gd name="connsiteY21" fmla="*/ 298322 h 7031915"/>
              <a:gd name="connsiteX22" fmla="*/ 7949332 w 8033654"/>
              <a:gd name="connsiteY22" fmla="*/ 3216682 h 7031915"/>
              <a:gd name="connsiteX23" fmla="*/ 7992299 w 8033654"/>
              <a:gd name="connsiteY23" fmla="*/ 3302616 h 7031915"/>
              <a:gd name="connsiteX24" fmla="*/ 8021693 w 8033654"/>
              <a:gd name="connsiteY24" fmla="*/ 3397306 h 7031915"/>
              <a:gd name="connsiteX25" fmla="*/ 8033654 w 8033654"/>
              <a:gd name="connsiteY25" fmla="*/ 3515957 h 7031915"/>
              <a:gd name="connsiteX26" fmla="*/ 8021693 w 8033654"/>
              <a:gd name="connsiteY26" fmla="*/ 3634608 h 7031915"/>
              <a:gd name="connsiteX27" fmla="*/ 7992299 w 8033654"/>
              <a:gd name="connsiteY27" fmla="*/ 3729298 h 7031915"/>
              <a:gd name="connsiteX28" fmla="*/ 7949332 w 8033654"/>
              <a:gd name="connsiteY28" fmla="*/ 3815232 h 7031915"/>
              <a:gd name="connsiteX29" fmla="*/ 6535055 w 8033654"/>
              <a:gd name="connsiteY29" fmla="*/ 6638796 h 7031915"/>
              <a:gd name="connsiteX30" fmla="*/ 6524461 w 8033654"/>
              <a:gd name="connsiteY30" fmla="*/ 6646190 h 7031915"/>
              <a:gd name="connsiteX31" fmla="*/ 6482456 w 8033654"/>
              <a:gd name="connsiteY31" fmla="*/ 6736229 h 7031915"/>
              <a:gd name="connsiteX32" fmla="*/ 6090371 w 8033654"/>
              <a:gd name="connsiteY32" fmla="*/ 7019956 h 7031915"/>
              <a:gd name="connsiteX33" fmla="*/ 5971740 w 8033654"/>
              <a:gd name="connsiteY33" fmla="*/ 7031915 h 7031915"/>
              <a:gd name="connsiteX34" fmla="*/ 5971700 w 8033654"/>
              <a:gd name="connsiteY34" fmla="*/ 7031915 h 7031915"/>
              <a:gd name="connsiteX35" fmla="*/ 2058326 w 8033654"/>
              <a:gd name="connsiteY35" fmla="*/ 7031915 h 7031915"/>
              <a:gd name="connsiteX36" fmla="*/ 2176958 w 8033654"/>
              <a:gd name="connsiteY36" fmla="*/ 7019956 h 7031915"/>
              <a:gd name="connsiteX37" fmla="*/ 2363588 w 8033654"/>
              <a:gd name="connsiteY37" fmla="*/ 6946684 h 7031915"/>
              <a:gd name="connsiteX38" fmla="*/ 2418335 w 8033654"/>
              <a:gd name="connsiteY38" fmla="*/ 6906767 h 7031915"/>
              <a:gd name="connsiteX39" fmla="*/ 2418334 w 8033654"/>
              <a:gd name="connsiteY39" fmla="*/ 6906767 h 7031915"/>
              <a:gd name="connsiteX40" fmla="*/ 2363588 w 8033654"/>
              <a:gd name="connsiteY40" fmla="*/ 6946684 h 7031915"/>
              <a:gd name="connsiteX41" fmla="*/ 2176957 w 8033654"/>
              <a:gd name="connsiteY41" fmla="*/ 7019956 h 7031915"/>
              <a:gd name="connsiteX42" fmla="*/ 2058326 w 8033654"/>
              <a:gd name="connsiteY42" fmla="*/ 7031915 h 7031915"/>
              <a:gd name="connsiteX43" fmla="*/ 2058286 w 8033654"/>
              <a:gd name="connsiteY43" fmla="*/ 7031915 h 7031915"/>
              <a:gd name="connsiteX44" fmla="*/ 1939655 w 8033654"/>
              <a:gd name="connsiteY44" fmla="*/ 7019956 h 7031915"/>
              <a:gd name="connsiteX45" fmla="*/ 1642007 w 8033654"/>
              <a:gd name="connsiteY45" fmla="*/ 6859480 h 7031915"/>
              <a:gd name="connsiteX46" fmla="*/ 1570173 w 8033654"/>
              <a:gd name="connsiteY46" fmla="*/ 6772417 h 7031915"/>
              <a:gd name="connsiteX47" fmla="*/ 1508795 w 8033654"/>
              <a:gd name="connsiteY47" fmla="*/ 6649661 h 7031915"/>
              <a:gd name="connsiteX48" fmla="*/ 1508794 w 8033654"/>
              <a:gd name="connsiteY48" fmla="*/ 6649657 h 7031915"/>
              <a:gd name="connsiteX49" fmla="*/ 115723 w 8033654"/>
              <a:gd name="connsiteY49" fmla="*/ 3863519 h 7031915"/>
              <a:gd name="connsiteX50" fmla="*/ 115722 w 8033654"/>
              <a:gd name="connsiteY50" fmla="*/ 3863518 h 7031915"/>
              <a:gd name="connsiteX51" fmla="*/ 29470 w 8033654"/>
              <a:gd name="connsiteY51" fmla="*/ 3691014 h 7031915"/>
              <a:gd name="connsiteX52" fmla="*/ 11962 w 8033654"/>
              <a:gd name="connsiteY52" fmla="*/ 3634608 h 7031915"/>
              <a:gd name="connsiteX53" fmla="*/ 0 w 8033654"/>
              <a:gd name="connsiteY53" fmla="*/ 3515957 h 7031915"/>
              <a:gd name="connsiteX54" fmla="*/ 11962 w 8033654"/>
              <a:gd name="connsiteY54" fmla="*/ 3397306 h 7031915"/>
              <a:gd name="connsiteX55" fmla="*/ 29470 w 8033654"/>
              <a:gd name="connsiteY55" fmla="*/ 3340901 h 7031915"/>
              <a:gd name="connsiteX56" fmla="*/ 115722 w 8033654"/>
              <a:gd name="connsiteY56" fmla="*/ 3168396 h 7031915"/>
              <a:gd name="connsiteX57" fmla="*/ 115723 w 8033654"/>
              <a:gd name="connsiteY57" fmla="*/ 3168396 h 7031915"/>
              <a:gd name="connsiteX58" fmla="*/ 1508796 w 8033654"/>
              <a:gd name="connsiteY58" fmla="*/ 382255 h 7031915"/>
              <a:gd name="connsiteX59" fmla="*/ 1570174 w 8033654"/>
              <a:gd name="connsiteY59" fmla="*/ 259499 h 7031915"/>
              <a:gd name="connsiteX60" fmla="*/ 1642008 w 8033654"/>
              <a:gd name="connsiteY60" fmla="*/ 172435 h 7031915"/>
              <a:gd name="connsiteX61" fmla="*/ 1939656 w 8033654"/>
              <a:gd name="connsiteY61" fmla="*/ 11959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418335 w 8033654"/>
              <a:gd name="connsiteY41" fmla="*/ 6906767 h 7031915"/>
              <a:gd name="connsiteX42" fmla="*/ 2418334 w 8033654"/>
              <a:gd name="connsiteY42" fmla="*/ 6906767 h 7031915"/>
              <a:gd name="connsiteX43" fmla="*/ 2176957 w 8033654"/>
              <a:gd name="connsiteY43" fmla="*/ 7019956 h 7031915"/>
              <a:gd name="connsiteX44" fmla="*/ 2058326 w 8033654"/>
              <a:gd name="connsiteY44" fmla="*/ 7031915 h 7031915"/>
              <a:gd name="connsiteX45" fmla="*/ 2058286 w 8033654"/>
              <a:gd name="connsiteY45" fmla="*/ 7031915 h 7031915"/>
              <a:gd name="connsiteX46" fmla="*/ 1939655 w 8033654"/>
              <a:gd name="connsiteY46" fmla="*/ 7019956 h 7031915"/>
              <a:gd name="connsiteX47" fmla="*/ 1642007 w 8033654"/>
              <a:gd name="connsiteY47" fmla="*/ 6859480 h 7031915"/>
              <a:gd name="connsiteX48" fmla="*/ 1570173 w 8033654"/>
              <a:gd name="connsiteY48" fmla="*/ 6772417 h 7031915"/>
              <a:gd name="connsiteX49" fmla="*/ 1508795 w 8033654"/>
              <a:gd name="connsiteY49" fmla="*/ 6649661 h 7031915"/>
              <a:gd name="connsiteX50" fmla="*/ 1508794 w 8033654"/>
              <a:gd name="connsiteY50" fmla="*/ 6649657 h 7031915"/>
              <a:gd name="connsiteX51" fmla="*/ 115723 w 8033654"/>
              <a:gd name="connsiteY51" fmla="*/ 3863519 h 7031915"/>
              <a:gd name="connsiteX52" fmla="*/ 115722 w 8033654"/>
              <a:gd name="connsiteY52" fmla="*/ 3863518 h 7031915"/>
              <a:gd name="connsiteX53" fmla="*/ 29470 w 8033654"/>
              <a:gd name="connsiteY53" fmla="*/ 3691014 h 7031915"/>
              <a:gd name="connsiteX54" fmla="*/ 11962 w 8033654"/>
              <a:gd name="connsiteY54" fmla="*/ 3634608 h 7031915"/>
              <a:gd name="connsiteX55" fmla="*/ 0 w 8033654"/>
              <a:gd name="connsiteY55" fmla="*/ 3515957 h 7031915"/>
              <a:gd name="connsiteX56" fmla="*/ 11962 w 8033654"/>
              <a:gd name="connsiteY56" fmla="*/ 3397306 h 7031915"/>
              <a:gd name="connsiteX57" fmla="*/ 29470 w 8033654"/>
              <a:gd name="connsiteY57" fmla="*/ 3340901 h 7031915"/>
              <a:gd name="connsiteX58" fmla="*/ 115722 w 8033654"/>
              <a:gd name="connsiteY58" fmla="*/ 3168396 h 7031915"/>
              <a:gd name="connsiteX59" fmla="*/ 115723 w 8033654"/>
              <a:gd name="connsiteY59" fmla="*/ 3168396 h 7031915"/>
              <a:gd name="connsiteX60" fmla="*/ 1508796 w 8033654"/>
              <a:gd name="connsiteY60" fmla="*/ 382255 h 7031915"/>
              <a:gd name="connsiteX61" fmla="*/ 1570174 w 8033654"/>
              <a:gd name="connsiteY61" fmla="*/ 259499 h 7031915"/>
              <a:gd name="connsiteX62" fmla="*/ 1642008 w 8033654"/>
              <a:gd name="connsiteY62" fmla="*/ 172435 h 7031915"/>
              <a:gd name="connsiteX63" fmla="*/ 1939656 w 8033654"/>
              <a:gd name="connsiteY63" fmla="*/ 11959 h 7031915"/>
              <a:gd name="connsiteX64" fmla="*/ 2058287 w 8033654"/>
              <a:gd name="connsiteY64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418335 w 8033654"/>
              <a:gd name="connsiteY41" fmla="*/ 6906767 h 7031915"/>
              <a:gd name="connsiteX42" fmla="*/ 2176957 w 8033654"/>
              <a:gd name="connsiteY42" fmla="*/ 7019956 h 7031915"/>
              <a:gd name="connsiteX43" fmla="*/ 2058326 w 8033654"/>
              <a:gd name="connsiteY43" fmla="*/ 7031915 h 7031915"/>
              <a:gd name="connsiteX44" fmla="*/ 2058286 w 8033654"/>
              <a:gd name="connsiteY44" fmla="*/ 7031915 h 7031915"/>
              <a:gd name="connsiteX45" fmla="*/ 1939655 w 8033654"/>
              <a:gd name="connsiteY45" fmla="*/ 7019956 h 7031915"/>
              <a:gd name="connsiteX46" fmla="*/ 1642007 w 8033654"/>
              <a:gd name="connsiteY46" fmla="*/ 6859480 h 7031915"/>
              <a:gd name="connsiteX47" fmla="*/ 1570173 w 8033654"/>
              <a:gd name="connsiteY47" fmla="*/ 6772417 h 7031915"/>
              <a:gd name="connsiteX48" fmla="*/ 1508795 w 8033654"/>
              <a:gd name="connsiteY48" fmla="*/ 6649661 h 7031915"/>
              <a:gd name="connsiteX49" fmla="*/ 1508794 w 8033654"/>
              <a:gd name="connsiteY49" fmla="*/ 6649657 h 7031915"/>
              <a:gd name="connsiteX50" fmla="*/ 115723 w 8033654"/>
              <a:gd name="connsiteY50" fmla="*/ 3863519 h 7031915"/>
              <a:gd name="connsiteX51" fmla="*/ 115722 w 8033654"/>
              <a:gd name="connsiteY51" fmla="*/ 3863518 h 7031915"/>
              <a:gd name="connsiteX52" fmla="*/ 29470 w 8033654"/>
              <a:gd name="connsiteY52" fmla="*/ 3691014 h 7031915"/>
              <a:gd name="connsiteX53" fmla="*/ 11962 w 8033654"/>
              <a:gd name="connsiteY53" fmla="*/ 3634608 h 7031915"/>
              <a:gd name="connsiteX54" fmla="*/ 0 w 8033654"/>
              <a:gd name="connsiteY54" fmla="*/ 3515957 h 7031915"/>
              <a:gd name="connsiteX55" fmla="*/ 11962 w 8033654"/>
              <a:gd name="connsiteY55" fmla="*/ 3397306 h 7031915"/>
              <a:gd name="connsiteX56" fmla="*/ 29470 w 8033654"/>
              <a:gd name="connsiteY56" fmla="*/ 3340901 h 7031915"/>
              <a:gd name="connsiteX57" fmla="*/ 115722 w 8033654"/>
              <a:gd name="connsiteY57" fmla="*/ 3168396 h 7031915"/>
              <a:gd name="connsiteX58" fmla="*/ 115723 w 8033654"/>
              <a:gd name="connsiteY58" fmla="*/ 3168396 h 7031915"/>
              <a:gd name="connsiteX59" fmla="*/ 1508796 w 8033654"/>
              <a:gd name="connsiteY59" fmla="*/ 382255 h 7031915"/>
              <a:gd name="connsiteX60" fmla="*/ 1570174 w 8033654"/>
              <a:gd name="connsiteY60" fmla="*/ 259499 h 7031915"/>
              <a:gd name="connsiteX61" fmla="*/ 1642008 w 8033654"/>
              <a:gd name="connsiteY61" fmla="*/ 172435 h 7031915"/>
              <a:gd name="connsiteX62" fmla="*/ 1939656 w 8033654"/>
              <a:gd name="connsiteY62" fmla="*/ 11959 h 7031915"/>
              <a:gd name="connsiteX63" fmla="*/ 2058287 w 8033654"/>
              <a:gd name="connsiteY63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176957 w 8033654"/>
              <a:gd name="connsiteY41" fmla="*/ 7019956 h 7031915"/>
              <a:gd name="connsiteX42" fmla="*/ 2058326 w 8033654"/>
              <a:gd name="connsiteY42" fmla="*/ 7031915 h 7031915"/>
              <a:gd name="connsiteX43" fmla="*/ 2058286 w 8033654"/>
              <a:gd name="connsiteY43" fmla="*/ 7031915 h 7031915"/>
              <a:gd name="connsiteX44" fmla="*/ 1939655 w 8033654"/>
              <a:gd name="connsiteY44" fmla="*/ 7019956 h 7031915"/>
              <a:gd name="connsiteX45" fmla="*/ 1642007 w 8033654"/>
              <a:gd name="connsiteY45" fmla="*/ 6859480 h 7031915"/>
              <a:gd name="connsiteX46" fmla="*/ 1570173 w 8033654"/>
              <a:gd name="connsiteY46" fmla="*/ 6772417 h 7031915"/>
              <a:gd name="connsiteX47" fmla="*/ 1508795 w 8033654"/>
              <a:gd name="connsiteY47" fmla="*/ 6649661 h 7031915"/>
              <a:gd name="connsiteX48" fmla="*/ 1508794 w 8033654"/>
              <a:gd name="connsiteY48" fmla="*/ 6649657 h 7031915"/>
              <a:gd name="connsiteX49" fmla="*/ 115723 w 8033654"/>
              <a:gd name="connsiteY49" fmla="*/ 3863519 h 7031915"/>
              <a:gd name="connsiteX50" fmla="*/ 115722 w 8033654"/>
              <a:gd name="connsiteY50" fmla="*/ 3863518 h 7031915"/>
              <a:gd name="connsiteX51" fmla="*/ 29470 w 8033654"/>
              <a:gd name="connsiteY51" fmla="*/ 3691014 h 7031915"/>
              <a:gd name="connsiteX52" fmla="*/ 11962 w 8033654"/>
              <a:gd name="connsiteY52" fmla="*/ 3634608 h 7031915"/>
              <a:gd name="connsiteX53" fmla="*/ 0 w 8033654"/>
              <a:gd name="connsiteY53" fmla="*/ 3515957 h 7031915"/>
              <a:gd name="connsiteX54" fmla="*/ 11962 w 8033654"/>
              <a:gd name="connsiteY54" fmla="*/ 3397306 h 7031915"/>
              <a:gd name="connsiteX55" fmla="*/ 29470 w 8033654"/>
              <a:gd name="connsiteY55" fmla="*/ 3340901 h 7031915"/>
              <a:gd name="connsiteX56" fmla="*/ 115722 w 8033654"/>
              <a:gd name="connsiteY56" fmla="*/ 3168396 h 7031915"/>
              <a:gd name="connsiteX57" fmla="*/ 115723 w 8033654"/>
              <a:gd name="connsiteY57" fmla="*/ 3168396 h 7031915"/>
              <a:gd name="connsiteX58" fmla="*/ 1508796 w 8033654"/>
              <a:gd name="connsiteY58" fmla="*/ 382255 h 7031915"/>
              <a:gd name="connsiteX59" fmla="*/ 1570174 w 8033654"/>
              <a:gd name="connsiteY59" fmla="*/ 259499 h 7031915"/>
              <a:gd name="connsiteX60" fmla="*/ 1642008 w 8033654"/>
              <a:gd name="connsiteY60" fmla="*/ 172435 h 7031915"/>
              <a:gd name="connsiteX61" fmla="*/ 1939656 w 8033654"/>
              <a:gd name="connsiteY61" fmla="*/ 11959 h 7031915"/>
              <a:gd name="connsiteX62" fmla="*/ 2058287 w 8033654"/>
              <a:gd name="connsiteY62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176957 w 8033654"/>
              <a:gd name="connsiteY40" fmla="*/ 7019956 h 7031915"/>
              <a:gd name="connsiteX41" fmla="*/ 2058326 w 8033654"/>
              <a:gd name="connsiteY41" fmla="*/ 7031915 h 7031915"/>
              <a:gd name="connsiteX42" fmla="*/ 2058286 w 8033654"/>
              <a:gd name="connsiteY42" fmla="*/ 7031915 h 7031915"/>
              <a:gd name="connsiteX43" fmla="*/ 1939655 w 8033654"/>
              <a:gd name="connsiteY43" fmla="*/ 7019956 h 7031915"/>
              <a:gd name="connsiteX44" fmla="*/ 1642007 w 8033654"/>
              <a:gd name="connsiteY44" fmla="*/ 6859480 h 7031915"/>
              <a:gd name="connsiteX45" fmla="*/ 1570173 w 8033654"/>
              <a:gd name="connsiteY45" fmla="*/ 6772417 h 7031915"/>
              <a:gd name="connsiteX46" fmla="*/ 1508795 w 8033654"/>
              <a:gd name="connsiteY46" fmla="*/ 6649661 h 7031915"/>
              <a:gd name="connsiteX47" fmla="*/ 1508794 w 8033654"/>
              <a:gd name="connsiteY47" fmla="*/ 6649657 h 7031915"/>
              <a:gd name="connsiteX48" fmla="*/ 115723 w 8033654"/>
              <a:gd name="connsiteY48" fmla="*/ 3863519 h 7031915"/>
              <a:gd name="connsiteX49" fmla="*/ 115722 w 8033654"/>
              <a:gd name="connsiteY49" fmla="*/ 3863518 h 7031915"/>
              <a:gd name="connsiteX50" fmla="*/ 29470 w 8033654"/>
              <a:gd name="connsiteY50" fmla="*/ 3691014 h 7031915"/>
              <a:gd name="connsiteX51" fmla="*/ 11962 w 8033654"/>
              <a:gd name="connsiteY51" fmla="*/ 3634608 h 7031915"/>
              <a:gd name="connsiteX52" fmla="*/ 0 w 8033654"/>
              <a:gd name="connsiteY52" fmla="*/ 3515957 h 7031915"/>
              <a:gd name="connsiteX53" fmla="*/ 11962 w 8033654"/>
              <a:gd name="connsiteY53" fmla="*/ 3397306 h 7031915"/>
              <a:gd name="connsiteX54" fmla="*/ 29470 w 8033654"/>
              <a:gd name="connsiteY54" fmla="*/ 3340901 h 7031915"/>
              <a:gd name="connsiteX55" fmla="*/ 115722 w 8033654"/>
              <a:gd name="connsiteY55" fmla="*/ 3168396 h 7031915"/>
              <a:gd name="connsiteX56" fmla="*/ 115723 w 8033654"/>
              <a:gd name="connsiteY56" fmla="*/ 3168396 h 7031915"/>
              <a:gd name="connsiteX57" fmla="*/ 1508796 w 8033654"/>
              <a:gd name="connsiteY57" fmla="*/ 382255 h 7031915"/>
              <a:gd name="connsiteX58" fmla="*/ 1570174 w 8033654"/>
              <a:gd name="connsiteY58" fmla="*/ 259499 h 7031915"/>
              <a:gd name="connsiteX59" fmla="*/ 1642008 w 8033654"/>
              <a:gd name="connsiteY59" fmla="*/ 172435 h 7031915"/>
              <a:gd name="connsiteX60" fmla="*/ 1939656 w 8033654"/>
              <a:gd name="connsiteY60" fmla="*/ 11959 h 7031915"/>
              <a:gd name="connsiteX61" fmla="*/ 2058287 w 8033654"/>
              <a:gd name="connsiteY61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0064 w 8033654"/>
              <a:gd name="connsiteY6" fmla="*/ 434562 h 7031915"/>
              <a:gd name="connsiteX7" fmla="*/ 6529086 w 8033654"/>
              <a:gd name="connsiteY7" fmla="*/ 402424 h 7031915"/>
              <a:gd name="connsiteX8" fmla="*/ 6482461 w 8033654"/>
              <a:gd name="connsiteY8" fmla="*/ 295697 h 7031915"/>
              <a:gd name="connsiteX9" fmla="*/ 6520430 w 8033654"/>
              <a:gd name="connsiteY9" fmla="*/ 377086 h 7031915"/>
              <a:gd name="connsiteX10" fmla="*/ 6515577 w 8033654"/>
              <a:gd name="connsiteY10" fmla="*/ 362878 h 7031915"/>
              <a:gd name="connsiteX11" fmla="*/ 6482461 w 8033654"/>
              <a:gd name="connsiteY11" fmla="*/ 295697 h 7031915"/>
              <a:gd name="connsiteX12" fmla="*/ 2058287 w 8033654"/>
              <a:gd name="connsiteY12" fmla="*/ 0 h 7031915"/>
              <a:gd name="connsiteX13" fmla="*/ 2058326 w 8033654"/>
              <a:gd name="connsiteY13" fmla="*/ 0 h 7031915"/>
              <a:gd name="connsiteX14" fmla="*/ 5971699 w 8033654"/>
              <a:gd name="connsiteY14" fmla="*/ 0 h 7031915"/>
              <a:gd name="connsiteX15" fmla="*/ 5971700 w 8033654"/>
              <a:gd name="connsiteY15" fmla="*/ 0 h 7031915"/>
              <a:gd name="connsiteX16" fmla="*/ 5971740 w 8033654"/>
              <a:gd name="connsiteY16" fmla="*/ 0 h 7031915"/>
              <a:gd name="connsiteX17" fmla="*/ 6090371 w 8033654"/>
              <a:gd name="connsiteY17" fmla="*/ 11959 h 7031915"/>
              <a:gd name="connsiteX18" fmla="*/ 6357004 w 8033654"/>
              <a:gd name="connsiteY18" fmla="*/ 143562 h 7031915"/>
              <a:gd name="connsiteX19" fmla="*/ 6421756 w 8033654"/>
              <a:gd name="connsiteY19" fmla="*/ 209878 h 7031915"/>
              <a:gd name="connsiteX20" fmla="*/ 6426018 w 8033654"/>
              <a:gd name="connsiteY20" fmla="*/ 214243 h 7031915"/>
              <a:gd name="connsiteX21" fmla="*/ 6463356 w 8033654"/>
              <a:gd name="connsiteY21" fmla="*/ 268125 h 7031915"/>
              <a:gd name="connsiteX22" fmla="*/ 6480094 w 8033654"/>
              <a:gd name="connsiteY22" fmla="*/ 292278 h 7031915"/>
              <a:gd name="connsiteX23" fmla="*/ 6490605 w 8033654"/>
              <a:gd name="connsiteY23" fmla="*/ 298322 h 7031915"/>
              <a:gd name="connsiteX24" fmla="*/ 7949332 w 8033654"/>
              <a:gd name="connsiteY24" fmla="*/ 3216682 h 7031915"/>
              <a:gd name="connsiteX25" fmla="*/ 7992299 w 8033654"/>
              <a:gd name="connsiteY25" fmla="*/ 3302616 h 7031915"/>
              <a:gd name="connsiteX26" fmla="*/ 8021693 w 8033654"/>
              <a:gd name="connsiteY26" fmla="*/ 3397306 h 7031915"/>
              <a:gd name="connsiteX27" fmla="*/ 8033654 w 8033654"/>
              <a:gd name="connsiteY27" fmla="*/ 3515957 h 7031915"/>
              <a:gd name="connsiteX28" fmla="*/ 8021693 w 8033654"/>
              <a:gd name="connsiteY28" fmla="*/ 3634608 h 7031915"/>
              <a:gd name="connsiteX29" fmla="*/ 7992299 w 8033654"/>
              <a:gd name="connsiteY29" fmla="*/ 3729298 h 7031915"/>
              <a:gd name="connsiteX30" fmla="*/ 7949332 w 8033654"/>
              <a:gd name="connsiteY30" fmla="*/ 3815232 h 7031915"/>
              <a:gd name="connsiteX31" fmla="*/ 6535055 w 8033654"/>
              <a:gd name="connsiteY31" fmla="*/ 6638796 h 7031915"/>
              <a:gd name="connsiteX32" fmla="*/ 6524461 w 8033654"/>
              <a:gd name="connsiteY32" fmla="*/ 6646190 h 7031915"/>
              <a:gd name="connsiteX33" fmla="*/ 6482456 w 8033654"/>
              <a:gd name="connsiteY33" fmla="*/ 6736229 h 7031915"/>
              <a:gd name="connsiteX34" fmla="*/ 6090371 w 8033654"/>
              <a:gd name="connsiteY34" fmla="*/ 7019956 h 7031915"/>
              <a:gd name="connsiteX35" fmla="*/ 5971740 w 8033654"/>
              <a:gd name="connsiteY35" fmla="*/ 7031915 h 7031915"/>
              <a:gd name="connsiteX36" fmla="*/ 5971700 w 8033654"/>
              <a:gd name="connsiteY36" fmla="*/ 7031915 h 7031915"/>
              <a:gd name="connsiteX37" fmla="*/ 2058326 w 8033654"/>
              <a:gd name="connsiteY37" fmla="*/ 7031915 h 7031915"/>
              <a:gd name="connsiteX38" fmla="*/ 2176958 w 8033654"/>
              <a:gd name="connsiteY38" fmla="*/ 7019956 h 7031915"/>
              <a:gd name="connsiteX39" fmla="*/ 2176957 w 8033654"/>
              <a:gd name="connsiteY39" fmla="*/ 7019956 h 7031915"/>
              <a:gd name="connsiteX40" fmla="*/ 2058326 w 8033654"/>
              <a:gd name="connsiteY40" fmla="*/ 7031915 h 7031915"/>
              <a:gd name="connsiteX41" fmla="*/ 2058286 w 8033654"/>
              <a:gd name="connsiteY41" fmla="*/ 7031915 h 7031915"/>
              <a:gd name="connsiteX42" fmla="*/ 1939655 w 8033654"/>
              <a:gd name="connsiteY42" fmla="*/ 7019956 h 7031915"/>
              <a:gd name="connsiteX43" fmla="*/ 1642007 w 8033654"/>
              <a:gd name="connsiteY43" fmla="*/ 6859480 h 7031915"/>
              <a:gd name="connsiteX44" fmla="*/ 1570173 w 8033654"/>
              <a:gd name="connsiteY44" fmla="*/ 6772417 h 7031915"/>
              <a:gd name="connsiteX45" fmla="*/ 1508795 w 8033654"/>
              <a:gd name="connsiteY45" fmla="*/ 6649661 h 7031915"/>
              <a:gd name="connsiteX46" fmla="*/ 1508794 w 8033654"/>
              <a:gd name="connsiteY46" fmla="*/ 6649657 h 7031915"/>
              <a:gd name="connsiteX47" fmla="*/ 115723 w 8033654"/>
              <a:gd name="connsiteY47" fmla="*/ 3863519 h 7031915"/>
              <a:gd name="connsiteX48" fmla="*/ 115722 w 8033654"/>
              <a:gd name="connsiteY48" fmla="*/ 3863518 h 7031915"/>
              <a:gd name="connsiteX49" fmla="*/ 29470 w 8033654"/>
              <a:gd name="connsiteY49" fmla="*/ 3691014 h 7031915"/>
              <a:gd name="connsiteX50" fmla="*/ 11962 w 8033654"/>
              <a:gd name="connsiteY50" fmla="*/ 3634608 h 7031915"/>
              <a:gd name="connsiteX51" fmla="*/ 0 w 8033654"/>
              <a:gd name="connsiteY51" fmla="*/ 3515957 h 7031915"/>
              <a:gd name="connsiteX52" fmla="*/ 11962 w 8033654"/>
              <a:gd name="connsiteY52" fmla="*/ 3397306 h 7031915"/>
              <a:gd name="connsiteX53" fmla="*/ 29470 w 8033654"/>
              <a:gd name="connsiteY53" fmla="*/ 3340901 h 7031915"/>
              <a:gd name="connsiteX54" fmla="*/ 115722 w 8033654"/>
              <a:gd name="connsiteY54" fmla="*/ 3168396 h 7031915"/>
              <a:gd name="connsiteX55" fmla="*/ 115723 w 8033654"/>
              <a:gd name="connsiteY55" fmla="*/ 3168396 h 7031915"/>
              <a:gd name="connsiteX56" fmla="*/ 1508796 w 8033654"/>
              <a:gd name="connsiteY56" fmla="*/ 382255 h 7031915"/>
              <a:gd name="connsiteX57" fmla="*/ 1570174 w 8033654"/>
              <a:gd name="connsiteY57" fmla="*/ 259499 h 7031915"/>
              <a:gd name="connsiteX58" fmla="*/ 1642008 w 8033654"/>
              <a:gd name="connsiteY58" fmla="*/ 172435 h 7031915"/>
              <a:gd name="connsiteX59" fmla="*/ 1939656 w 8033654"/>
              <a:gd name="connsiteY59" fmla="*/ 11959 h 7031915"/>
              <a:gd name="connsiteX60" fmla="*/ 2058287 w 8033654"/>
              <a:gd name="connsiteY60" fmla="*/ 0 h 7031915"/>
              <a:gd name="connsiteX0" fmla="*/ 6555247 w 8033654"/>
              <a:gd name="connsiteY0" fmla="*/ 510071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29086 w 8033654"/>
              <a:gd name="connsiteY4" fmla="*/ 402424 h 7031915"/>
              <a:gd name="connsiteX5" fmla="*/ 6540064 w 8033654"/>
              <a:gd name="connsiteY5" fmla="*/ 434562 h 7031915"/>
              <a:gd name="connsiteX6" fmla="*/ 6529086 w 8033654"/>
              <a:gd name="connsiteY6" fmla="*/ 402424 h 7031915"/>
              <a:gd name="connsiteX7" fmla="*/ 6482461 w 8033654"/>
              <a:gd name="connsiteY7" fmla="*/ 295697 h 7031915"/>
              <a:gd name="connsiteX8" fmla="*/ 6520430 w 8033654"/>
              <a:gd name="connsiteY8" fmla="*/ 377086 h 7031915"/>
              <a:gd name="connsiteX9" fmla="*/ 6515577 w 8033654"/>
              <a:gd name="connsiteY9" fmla="*/ 362878 h 7031915"/>
              <a:gd name="connsiteX10" fmla="*/ 6482461 w 8033654"/>
              <a:gd name="connsiteY10" fmla="*/ 295697 h 7031915"/>
              <a:gd name="connsiteX11" fmla="*/ 2058287 w 8033654"/>
              <a:gd name="connsiteY11" fmla="*/ 0 h 7031915"/>
              <a:gd name="connsiteX12" fmla="*/ 2058326 w 8033654"/>
              <a:gd name="connsiteY12" fmla="*/ 0 h 7031915"/>
              <a:gd name="connsiteX13" fmla="*/ 5971699 w 8033654"/>
              <a:gd name="connsiteY13" fmla="*/ 0 h 7031915"/>
              <a:gd name="connsiteX14" fmla="*/ 5971700 w 8033654"/>
              <a:gd name="connsiteY14" fmla="*/ 0 h 7031915"/>
              <a:gd name="connsiteX15" fmla="*/ 5971740 w 8033654"/>
              <a:gd name="connsiteY15" fmla="*/ 0 h 7031915"/>
              <a:gd name="connsiteX16" fmla="*/ 6090371 w 8033654"/>
              <a:gd name="connsiteY16" fmla="*/ 11959 h 7031915"/>
              <a:gd name="connsiteX17" fmla="*/ 6357004 w 8033654"/>
              <a:gd name="connsiteY17" fmla="*/ 143562 h 7031915"/>
              <a:gd name="connsiteX18" fmla="*/ 6421756 w 8033654"/>
              <a:gd name="connsiteY18" fmla="*/ 209878 h 7031915"/>
              <a:gd name="connsiteX19" fmla="*/ 6426018 w 8033654"/>
              <a:gd name="connsiteY19" fmla="*/ 214243 h 7031915"/>
              <a:gd name="connsiteX20" fmla="*/ 6463356 w 8033654"/>
              <a:gd name="connsiteY20" fmla="*/ 268125 h 7031915"/>
              <a:gd name="connsiteX21" fmla="*/ 6480094 w 8033654"/>
              <a:gd name="connsiteY21" fmla="*/ 292278 h 7031915"/>
              <a:gd name="connsiteX22" fmla="*/ 6490605 w 8033654"/>
              <a:gd name="connsiteY22" fmla="*/ 298322 h 7031915"/>
              <a:gd name="connsiteX23" fmla="*/ 7949332 w 8033654"/>
              <a:gd name="connsiteY23" fmla="*/ 3216682 h 7031915"/>
              <a:gd name="connsiteX24" fmla="*/ 7992299 w 8033654"/>
              <a:gd name="connsiteY24" fmla="*/ 3302616 h 7031915"/>
              <a:gd name="connsiteX25" fmla="*/ 8021693 w 8033654"/>
              <a:gd name="connsiteY25" fmla="*/ 3397306 h 7031915"/>
              <a:gd name="connsiteX26" fmla="*/ 8033654 w 8033654"/>
              <a:gd name="connsiteY26" fmla="*/ 3515957 h 7031915"/>
              <a:gd name="connsiteX27" fmla="*/ 8021693 w 8033654"/>
              <a:gd name="connsiteY27" fmla="*/ 3634608 h 7031915"/>
              <a:gd name="connsiteX28" fmla="*/ 7992299 w 8033654"/>
              <a:gd name="connsiteY28" fmla="*/ 3729298 h 7031915"/>
              <a:gd name="connsiteX29" fmla="*/ 7949332 w 8033654"/>
              <a:gd name="connsiteY29" fmla="*/ 3815232 h 7031915"/>
              <a:gd name="connsiteX30" fmla="*/ 6535055 w 8033654"/>
              <a:gd name="connsiteY30" fmla="*/ 6638796 h 7031915"/>
              <a:gd name="connsiteX31" fmla="*/ 6524461 w 8033654"/>
              <a:gd name="connsiteY31" fmla="*/ 6646190 h 7031915"/>
              <a:gd name="connsiteX32" fmla="*/ 6482456 w 8033654"/>
              <a:gd name="connsiteY32" fmla="*/ 6736229 h 7031915"/>
              <a:gd name="connsiteX33" fmla="*/ 6090371 w 8033654"/>
              <a:gd name="connsiteY33" fmla="*/ 7019956 h 7031915"/>
              <a:gd name="connsiteX34" fmla="*/ 5971740 w 8033654"/>
              <a:gd name="connsiteY34" fmla="*/ 7031915 h 7031915"/>
              <a:gd name="connsiteX35" fmla="*/ 5971700 w 8033654"/>
              <a:gd name="connsiteY35" fmla="*/ 7031915 h 7031915"/>
              <a:gd name="connsiteX36" fmla="*/ 2058326 w 8033654"/>
              <a:gd name="connsiteY36" fmla="*/ 7031915 h 7031915"/>
              <a:gd name="connsiteX37" fmla="*/ 2176958 w 8033654"/>
              <a:gd name="connsiteY37" fmla="*/ 7019956 h 7031915"/>
              <a:gd name="connsiteX38" fmla="*/ 2176957 w 8033654"/>
              <a:gd name="connsiteY38" fmla="*/ 7019956 h 7031915"/>
              <a:gd name="connsiteX39" fmla="*/ 2058326 w 8033654"/>
              <a:gd name="connsiteY39" fmla="*/ 7031915 h 7031915"/>
              <a:gd name="connsiteX40" fmla="*/ 2058286 w 8033654"/>
              <a:gd name="connsiteY40" fmla="*/ 7031915 h 7031915"/>
              <a:gd name="connsiteX41" fmla="*/ 1939655 w 8033654"/>
              <a:gd name="connsiteY41" fmla="*/ 7019956 h 7031915"/>
              <a:gd name="connsiteX42" fmla="*/ 1642007 w 8033654"/>
              <a:gd name="connsiteY42" fmla="*/ 6859480 h 7031915"/>
              <a:gd name="connsiteX43" fmla="*/ 1570173 w 8033654"/>
              <a:gd name="connsiteY43" fmla="*/ 6772417 h 7031915"/>
              <a:gd name="connsiteX44" fmla="*/ 1508795 w 8033654"/>
              <a:gd name="connsiteY44" fmla="*/ 6649661 h 7031915"/>
              <a:gd name="connsiteX45" fmla="*/ 1508794 w 8033654"/>
              <a:gd name="connsiteY45" fmla="*/ 6649657 h 7031915"/>
              <a:gd name="connsiteX46" fmla="*/ 115723 w 8033654"/>
              <a:gd name="connsiteY46" fmla="*/ 3863519 h 7031915"/>
              <a:gd name="connsiteX47" fmla="*/ 115722 w 8033654"/>
              <a:gd name="connsiteY47" fmla="*/ 3863518 h 7031915"/>
              <a:gd name="connsiteX48" fmla="*/ 29470 w 8033654"/>
              <a:gd name="connsiteY48" fmla="*/ 3691014 h 7031915"/>
              <a:gd name="connsiteX49" fmla="*/ 11962 w 8033654"/>
              <a:gd name="connsiteY49" fmla="*/ 3634608 h 7031915"/>
              <a:gd name="connsiteX50" fmla="*/ 0 w 8033654"/>
              <a:gd name="connsiteY50" fmla="*/ 3515957 h 7031915"/>
              <a:gd name="connsiteX51" fmla="*/ 11962 w 8033654"/>
              <a:gd name="connsiteY51" fmla="*/ 3397306 h 7031915"/>
              <a:gd name="connsiteX52" fmla="*/ 29470 w 8033654"/>
              <a:gd name="connsiteY52" fmla="*/ 3340901 h 7031915"/>
              <a:gd name="connsiteX53" fmla="*/ 115722 w 8033654"/>
              <a:gd name="connsiteY53" fmla="*/ 3168396 h 7031915"/>
              <a:gd name="connsiteX54" fmla="*/ 115723 w 8033654"/>
              <a:gd name="connsiteY54" fmla="*/ 3168396 h 7031915"/>
              <a:gd name="connsiteX55" fmla="*/ 1508796 w 8033654"/>
              <a:gd name="connsiteY55" fmla="*/ 382255 h 7031915"/>
              <a:gd name="connsiteX56" fmla="*/ 1570174 w 8033654"/>
              <a:gd name="connsiteY56" fmla="*/ 259499 h 7031915"/>
              <a:gd name="connsiteX57" fmla="*/ 1642008 w 8033654"/>
              <a:gd name="connsiteY57" fmla="*/ 172435 h 7031915"/>
              <a:gd name="connsiteX58" fmla="*/ 1939656 w 8033654"/>
              <a:gd name="connsiteY58" fmla="*/ 11959 h 7031915"/>
              <a:gd name="connsiteX59" fmla="*/ 2058287 w 8033654"/>
              <a:gd name="connsiteY59" fmla="*/ 0 h 7031915"/>
              <a:gd name="connsiteX0" fmla="*/ 6556798 w 8033654"/>
              <a:gd name="connsiteY0" fmla="*/ 533489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29086 w 8033654"/>
              <a:gd name="connsiteY3" fmla="*/ 402424 h 7031915"/>
              <a:gd name="connsiteX4" fmla="*/ 6540064 w 8033654"/>
              <a:gd name="connsiteY4" fmla="*/ 434562 h 7031915"/>
              <a:gd name="connsiteX5" fmla="*/ 6529086 w 8033654"/>
              <a:gd name="connsiteY5" fmla="*/ 402424 h 7031915"/>
              <a:gd name="connsiteX6" fmla="*/ 6482461 w 8033654"/>
              <a:gd name="connsiteY6" fmla="*/ 295697 h 7031915"/>
              <a:gd name="connsiteX7" fmla="*/ 6520430 w 8033654"/>
              <a:gd name="connsiteY7" fmla="*/ 377086 h 7031915"/>
              <a:gd name="connsiteX8" fmla="*/ 6515577 w 8033654"/>
              <a:gd name="connsiteY8" fmla="*/ 362878 h 7031915"/>
              <a:gd name="connsiteX9" fmla="*/ 6482461 w 8033654"/>
              <a:gd name="connsiteY9" fmla="*/ 295697 h 7031915"/>
              <a:gd name="connsiteX10" fmla="*/ 2058287 w 8033654"/>
              <a:gd name="connsiteY10" fmla="*/ 0 h 7031915"/>
              <a:gd name="connsiteX11" fmla="*/ 2058326 w 8033654"/>
              <a:gd name="connsiteY11" fmla="*/ 0 h 7031915"/>
              <a:gd name="connsiteX12" fmla="*/ 5971699 w 8033654"/>
              <a:gd name="connsiteY12" fmla="*/ 0 h 7031915"/>
              <a:gd name="connsiteX13" fmla="*/ 5971700 w 8033654"/>
              <a:gd name="connsiteY13" fmla="*/ 0 h 7031915"/>
              <a:gd name="connsiteX14" fmla="*/ 5971740 w 8033654"/>
              <a:gd name="connsiteY14" fmla="*/ 0 h 7031915"/>
              <a:gd name="connsiteX15" fmla="*/ 6090371 w 8033654"/>
              <a:gd name="connsiteY15" fmla="*/ 11959 h 7031915"/>
              <a:gd name="connsiteX16" fmla="*/ 6357004 w 8033654"/>
              <a:gd name="connsiteY16" fmla="*/ 143562 h 7031915"/>
              <a:gd name="connsiteX17" fmla="*/ 6421756 w 8033654"/>
              <a:gd name="connsiteY17" fmla="*/ 209878 h 7031915"/>
              <a:gd name="connsiteX18" fmla="*/ 6426018 w 8033654"/>
              <a:gd name="connsiteY18" fmla="*/ 214243 h 7031915"/>
              <a:gd name="connsiteX19" fmla="*/ 6463356 w 8033654"/>
              <a:gd name="connsiteY19" fmla="*/ 268125 h 7031915"/>
              <a:gd name="connsiteX20" fmla="*/ 6480094 w 8033654"/>
              <a:gd name="connsiteY20" fmla="*/ 292278 h 7031915"/>
              <a:gd name="connsiteX21" fmla="*/ 6490605 w 8033654"/>
              <a:gd name="connsiteY21" fmla="*/ 298322 h 7031915"/>
              <a:gd name="connsiteX22" fmla="*/ 7949332 w 8033654"/>
              <a:gd name="connsiteY22" fmla="*/ 3216682 h 7031915"/>
              <a:gd name="connsiteX23" fmla="*/ 7992299 w 8033654"/>
              <a:gd name="connsiteY23" fmla="*/ 3302616 h 7031915"/>
              <a:gd name="connsiteX24" fmla="*/ 8021693 w 8033654"/>
              <a:gd name="connsiteY24" fmla="*/ 3397306 h 7031915"/>
              <a:gd name="connsiteX25" fmla="*/ 8033654 w 8033654"/>
              <a:gd name="connsiteY25" fmla="*/ 3515957 h 7031915"/>
              <a:gd name="connsiteX26" fmla="*/ 8021693 w 8033654"/>
              <a:gd name="connsiteY26" fmla="*/ 3634608 h 7031915"/>
              <a:gd name="connsiteX27" fmla="*/ 7992299 w 8033654"/>
              <a:gd name="connsiteY27" fmla="*/ 3729298 h 7031915"/>
              <a:gd name="connsiteX28" fmla="*/ 7949332 w 8033654"/>
              <a:gd name="connsiteY28" fmla="*/ 3815232 h 7031915"/>
              <a:gd name="connsiteX29" fmla="*/ 6535055 w 8033654"/>
              <a:gd name="connsiteY29" fmla="*/ 6638796 h 7031915"/>
              <a:gd name="connsiteX30" fmla="*/ 6524461 w 8033654"/>
              <a:gd name="connsiteY30" fmla="*/ 6646190 h 7031915"/>
              <a:gd name="connsiteX31" fmla="*/ 6482456 w 8033654"/>
              <a:gd name="connsiteY31" fmla="*/ 6736229 h 7031915"/>
              <a:gd name="connsiteX32" fmla="*/ 6090371 w 8033654"/>
              <a:gd name="connsiteY32" fmla="*/ 7019956 h 7031915"/>
              <a:gd name="connsiteX33" fmla="*/ 5971740 w 8033654"/>
              <a:gd name="connsiteY33" fmla="*/ 7031915 h 7031915"/>
              <a:gd name="connsiteX34" fmla="*/ 5971700 w 8033654"/>
              <a:gd name="connsiteY34" fmla="*/ 7031915 h 7031915"/>
              <a:gd name="connsiteX35" fmla="*/ 2058326 w 8033654"/>
              <a:gd name="connsiteY35" fmla="*/ 7031915 h 7031915"/>
              <a:gd name="connsiteX36" fmla="*/ 2176958 w 8033654"/>
              <a:gd name="connsiteY36" fmla="*/ 7019956 h 7031915"/>
              <a:gd name="connsiteX37" fmla="*/ 2176957 w 8033654"/>
              <a:gd name="connsiteY37" fmla="*/ 7019956 h 7031915"/>
              <a:gd name="connsiteX38" fmla="*/ 2058326 w 8033654"/>
              <a:gd name="connsiteY38" fmla="*/ 7031915 h 7031915"/>
              <a:gd name="connsiteX39" fmla="*/ 2058286 w 8033654"/>
              <a:gd name="connsiteY39" fmla="*/ 7031915 h 7031915"/>
              <a:gd name="connsiteX40" fmla="*/ 1939655 w 8033654"/>
              <a:gd name="connsiteY40" fmla="*/ 7019956 h 7031915"/>
              <a:gd name="connsiteX41" fmla="*/ 1642007 w 8033654"/>
              <a:gd name="connsiteY41" fmla="*/ 6859480 h 7031915"/>
              <a:gd name="connsiteX42" fmla="*/ 1570173 w 8033654"/>
              <a:gd name="connsiteY42" fmla="*/ 6772417 h 7031915"/>
              <a:gd name="connsiteX43" fmla="*/ 1508795 w 8033654"/>
              <a:gd name="connsiteY43" fmla="*/ 6649661 h 7031915"/>
              <a:gd name="connsiteX44" fmla="*/ 1508794 w 8033654"/>
              <a:gd name="connsiteY44" fmla="*/ 6649657 h 7031915"/>
              <a:gd name="connsiteX45" fmla="*/ 115723 w 8033654"/>
              <a:gd name="connsiteY45" fmla="*/ 3863519 h 7031915"/>
              <a:gd name="connsiteX46" fmla="*/ 115722 w 8033654"/>
              <a:gd name="connsiteY46" fmla="*/ 3863518 h 7031915"/>
              <a:gd name="connsiteX47" fmla="*/ 29470 w 8033654"/>
              <a:gd name="connsiteY47" fmla="*/ 3691014 h 7031915"/>
              <a:gd name="connsiteX48" fmla="*/ 11962 w 8033654"/>
              <a:gd name="connsiteY48" fmla="*/ 3634608 h 7031915"/>
              <a:gd name="connsiteX49" fmla="*/ 0 w 8033654"/>
              <a:gd name="connsiteY49" fmla="*/ 3515957 h 7031915"/>
              <a:gd name="connsiteX50" fmla="*/ 11962 w 8033654"/>
              <a:gd name="connsiteY50" fmla="*/ 3397306 h 7031915"/>
              <a:gd name="connsiteX51" fmla="*/ 29470 w 8033654"/>
              <a:gd name="connsiteY51" fmla="*/ 3340901 h 7031915"/>
              <a:gd name="connsiteX52" fmla="*/ 115722 w 8033654"/>
              <a:gd name="connsiteY52" fmla="*/ 3168396 h 7031915"/>
              <a:gd name="connsiteX53" fmla="*/ 115723 w 8033654"/>
              <a:gd name="connsiteY53" fmla="*/ 3168396 h 7031915"/>
              <a:gd name="connsiteX54" fmla="*/ 1508796 w 8033654"/>
              <a:gd name="connsiteY54" fmla="*/ 382255 h 7031915"/>
              <a:gd name="connsiteX55" fmla="*/ 1570174 w 8033654"/>
              <a:gd name="connsiteY55" fmla="*/ 259499 h 7031915"/>
              <a:gd name="connsiteX56" fmla="*/ 1642008 w 8033654"/>
              <a:gd name="connsiteY56" fmla="*/ 172435 h 7031915"/>
              <a:gd name="connsiteX57" fmla="*/ 1939656 w 8033654"/>
              <a:gd name="connsiteY57" fmla="*/ 11959 h 7031915"/>
              <a:gd name="connsiteX58" fmla="*/ 2058287 w 8033654"/>
              <a:gd name="connsiteY58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515577 w 8033654"/>
              <a:gd name="connsiteY5" fmla="*/ 362878 h 7031915"/>
              <a:gd name="connsiteX6" fmla="*/ 6482461 w 8033654"/>
              <a:gd name="connsiteY6" fmla="*/ 295697 h 7031915"/>
              <a:gd name="connsiteX7" fmla="*/ 2058287 w 8033654"/>
              <a:gd name="connsiteY7" fmla="*/ 0 h 7031915"/>
              <a:gd name="connsiteX8" fmla="*/ 2058326 w 8033654"/>
              <a:gd name="connsiteY8" fmla="*/ 0 h 7031915"/>
              <a:gd name="connsiteX9" fmla="*/ 5971699 w 8033654"/>
              <a:gd name="connsiteY9" fmla="*/ 0 h 7031915"/>
              <a:gd name="connsiteX10" fmla="*/ 5971700 w 8033654"/>
              <a:gd name="connsiteY10" fmla="*/ 0 h 7031915"/>
              <a:gd name="connsiteX11" fmla="*/ 5971740 w 8033654"/>
              <a:gd name="connsiteY11" fmla="*/ 0 h 7031915"/>
              <a:gd name="connsiteX12" fmla="*/ 6090371 w 8033654"/>
              <a:gd name="connsiteY12" fmla="*/ 11959 h 7031915"/>
              <a:gd name="connsiteX13" fmla="*/ 6357004 w 8033654"/>
              <a:gd name="connsiteY13" fmla="*/ 143562 h 7031915"/>
              <a:gd name="connsiteX14" fmla="*/ 6421756 w 8033654"/>
              <a:gd name="connsiteY14" fmla="*/ 209878 h 7031915"/>
              <a:gd name="connsiteX15" fmla="*/ 6426018 w 8033654"/>
              <a:gd name="connsiteY15" fmla="*/ 214243 h 7031915"/>
              <a:gd name="connsiteX16" fmla="*/ 6463356 w 8033654"/>
              <a:gd name="connsiteY16" fmla="*/ 268125 h 7031915"/>
              <a:gd name="connsiteX17" fmla="*/ 6480094 w 8033654"/>
              <a:gd name="connsiteY17" fmla="*/ 292278 h 7031915"/>
              <a:gd name="connsiteX18" fmla="*/ 6490605 w 8033654"/>
              <a:gd name="connsiteY18" fmla="*/ 298322 h 7031915"/>
              <a:gd name="connsiteX19" fmla="*/ 7949332 w 8033654"/>
              <a:gd name="connsiteY19" fmla="*/ 3216682 h 7031915"/>
              <a:gd name="connsiteX20" fmla="*/ 7992299 w 8033654"/>
              <a:gd name="connsiteY20" fmla="*/ 3302616 h 7031915"/>
              <a:gd name="connsiteX21" fmla="*/ 8021693 w 8033654"/>
              <a:gd name="connsiteY21" fmla="*/ 3397306 h 7031915"/>
              <a:gd name="connsiteX22" fmla="*/ 8033654 w 8033654"/>
              <a:gd name="connsiteY22" fmla="*/ 3515957 h 7031915"/>
              <a:gd name="connsiteX23" fmla="*/ 8021693 w 8033654"/>
              <a:gd name="connsiteY23" fmla="*/ 3634608 h 7031915"/>
              <a:gd name="connsiteX24" fmla="*/ 7992299 w 8033654"/>
              <a:gd name="connsiteY24" fmla="*/ 3729298 h 7031915"/>
              <a:gd name="connsiteX25" fmla="*/ 7949332 w 8033654"/>
              <a:gd name="connsiteY25" fmla="*/ 3815232 h 7031915"/>
              <a:gd name="connsiteX26" fmla="*/ 6535055 w 8033654"/>
              <a:gd name="connsiteY26" fmla="*/ 6638796 h 7031915"/>
              <a:gd name="connsiteX27" fmla="*/ 6524461 w 8033654"/>
              <a:gd name="connsiteY27" fmla="*/ 6646190 h 7031915"/>
              <a:gd name="connsiteX28" fmla="*/ 6482456 w 8033654"/>
              <a:gd name="connsiteY28" fmla="*/ 6736229 h 7031915"/>
              <a:gd name="connsiteX29" fmla="*/ 6090371 w 8033654"/>
              <a:gd name="connsiteY29" fmla="*/ 7019956 h 7031915"/>
              <a:gd name="connsiteX30" fmla="*/ 5971740 w 8033654"/>
              <a:gd name="connsiteY30" fmla="*/ 7031915 h 7031915"/>
              <a:gd name="connsiteX31" fmla="*/ 5971700 w 8033654"/>
              <a:gd name="connsiteY31" fmla="*/ 7031915 h 7031915"/>
              <a:gd name="connsiteX32" fmla="*/ 2058326 w 8033654"/>
              <a:gd name="connsiteY32" fmla="*/ 7031915 h 7031915"/>
              <a:gd name="connsiteX33" fmla="*/ 2176958 w 8033654"/>
              <a:gd name="connsiteY33" fmla="*/ 7019956 h 7031915"/>
              <a:gd name="connsiteX34" fmla="*/ 2176957 w 8033654"/>
              <a:gd name="connsiteY34" fmla="*/ 7019956 h 7031915"/>
              <a:gd name="connsiteX35" fmla="*/ 2058326 w 8033654"/>
              <a:gd name="connsiteY35" fmla="*/ 7031915 h 7031915"/>
              <a:gd name="connsiteX36" fmla="*/ 2058286 w 8033654"/>
              <a:gd name="connsiteY36" fmla="*/ 7031915 h 7031915"/>
              <a:gd name="connsiteX37" fmla="*/ 1939655 w 8033654"/>
              <a:gd name="connsiteY37" fmla="*/ 7019956 h 7031915"/>
              <a:gd name="connsiteX38" fmla="*/ 1642007 w 8033654"/>
              <a:gd name="connsiteY38" fmla="*/ 6859480 h 7031915"/>
              <a:gd name="connsiteX39" fmla="*/ 1570173 w 8033654"/>
              <a:gd name="connsiteY39" fmla="*/ 6772417 h 7031915"/>
              <a:gd name="connsiteX40" fmla="*/ 1508795 w 8033654"/>
              <a:gd name="connsiteY40" fmla="*/ 6649661 h 7031915"/>
              <a:gd name="connsiteX41" fmla="*/ 1508794 w 8033654"/>
              <a:gd name="connsiteY41" fmla="*/ 6649657 h 7031915"/>
              <a:gd name="connsiteX42" fmla="*/ 115723 w 8033654"/>
              <a:gd name="connsiteY42" fmla="*/ 3863519 h 7031915"/>
              <a:gd name="connsiteX43" fmla="*/ 115722 w 8033654"/>
              <a:gd name="connsiteY43" fmla="*/ 3863518 h 7031915"/>
              <a:gd name="connsiteX44" fmla="*/ 29470 w 8033654"/>
              <a:gd name="connsiteY44" fmla="*/ 3691014 h 7031915"/>
              <a:gd name="connsiteX45" fmla="*/ 11962 w 8033654"/>
              <a:gd name="connsiteY45" fmla="*/ 3634608 h 7031915"/>
              <a:gd name="connsiteX46" fmla="*/ 0 w 8033654"/>
              <a:gd name="connsiteY46" fmla="*/ 3515957 h 7031915"/>
              <a:gd name="connsiteX47" fmla="*/ 11962 w 8033654"/>
              <a:gd name="connsiteY47" fmla="*/ 3397306 h 7031915"/>
              <a:gd name="connsiteX48" fmla="*/ 29470 w 8033654"/>
              <a:gd name="connsiteY48" fmla="*/ 3340901 h 7031915"/>
              <a:gd name="connsiteX49" fmla="*/ 115722 w 8033654"/>
              <a:gd name="connsiteY49" fmla="*/ 3168396 h 7031915"/>
              <a:gd name="connsiteX50" fmla="*/ 115723 w 8033654"/>
              <a:gd name="connsiteY50" fmla="*/ 3168396 h 7031915"/>
              <a:gd name="connsiteX51" fmla="*/ 1508796 w 8033654"/>
              <a:gd name="connsiteY51" fmla="*/ 382255 h 7031915"/>
              <a:gd name="connsiteX52" fmla="*/ 1570174 w 8033654"/>
              <a:gd name="connsiteY52" fmla="*/ 259499 h 7031915"/>
              <a:gd name="connsiteX53" fmla="*/ 1642008 w 8033654"/>
              <a:gd name="connsiteY53" fmla="*/ 172435 h 7031915"/>
              <a:gd name="connsiteX54" fmla="*/ 1939656 w 8033654"/>
              <a:gd name="connsiteY54" fmla="*/ 11959 h 7031915"/>
              <a:gd name="connsiteX55" fmla="*/ 2058287 w 8033654"/>
              <a:gd name="connsiteY55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515577 w 8033654"/>
              <a:gd name="connsiteY5" fmla="*/ 362878 h 7031915"/>
              <a:gd name="connsiteX6" fmla="*/ 6482461 w 8033654"/>
              <a:gd name="connsiteY6" fmla="*/ 295697 h 7031915"/>
              <a:gd name="connsiteX7" fmla="*/ 2058287 w 8033654"/>
              <a:gd name="connsiteY7" fmla="*/ 0 h 7031915"/>
              <a:gd name="connsiteX8" fmla="*/ 2058326 w 8033654"/>
              <a:gd name="connsiteY8" fmla="*/ 0 h 7031915"/>
              <a:gd name="connsiteX9" fmla="*/ 5971699 w 8033654"/>
              <a:gd name="connsiteY9" fmla="*/ 0 h 7031915"/>
              <a:gd name="connsiteX10" fmla="*/ 5971700 w 8033654"/>
              <a:gd name="connsiteY10" fmla="*/ 0 h 7031915"/>
              <a:gd name="connsiteX11" fmla="*/ 5971740 w 8033654"/>
              <a:gd name="connsiteY11" fmla="*/ 0 h 7031915"/>
              <a:gd name="connsiteX12" fmla="*/ 6090371 w 8033654"/>
              <a:gd name="connsiteY12" fmla="*/ 11959 h 7031915"/>
              <a:gd name="connsiteX13" fmla="*/ 6357004 w 8033654"/>
              <a:gd name="connsiteY13" fmla="*/ 143562 h 7031915"/>
              <a:gd name="connsiteX14" fmla="*/ 6421756 w 8033654"/>
              <a:gd name="connsiteY14" fmla="*/ 209878 h 7031915"/>
              <a:gd name="connsiteX15" fmla="*/ 6426018 w 8033654"/>
              <a:gd name="connsiteY15" fmla="*/ 214243 h 7031915"/>
              <a:gd name="connsiteX16" fmla="*/ 6463356 w 8033654"/>
              <a:gd name="connsiteY16" fmla="*/ 268125 h 7031915"/>
              <a:gd name="connsiteX17" fmla="*/ 6480094 w 8033654"/>
              <a:gd name="connsiteY17" fmla="*/ 292278 h 7031915"/>
              <a:gd name="connsiteX18" fmla="*/ 7949332 w 8033654"/>
              <a:gd name="connsiteY18" fmla="*/ 3216682 h 7031915"/>
              <a:gd name="connsiteX19" fmla="*/ 7992299 w 8033654"/>
              <a:gd name="connsiteY19" fmla="*/ 3302616 h 7031915"/>
              <a:gd name="connsiteX20" fmla="*/ 8021693 w 8033654"/>
              <a:gd name="connsiteY20" fmla="*/ 3397306 h 7031915"/>
              <a:gd name="connsiteX21" fmla="*/ 8033654 w 8033654"/>
              <a:gd name="connsiteY21" fmla="*/ 3515957 h 7031915"/>
              <a:gd name="connsiteX22" fmla="*/ 8021693 w 8033654"/>
              <a:gd name="connsiteY22" fmla="*/ 3634608 h 7031915"/>
              <a:gd name="connsiteX23" fmla="*/ 7992299 w 8033654"/>
              <a:gd name="connsiteY23" fmla="*/ 3729298 h 7031915"/>
              <a:gd name="connsiteX24" fmla="*/ 7949332 w 8033654"/>
              <a:gd name="connsiteY24" fmla="*/ 3815232 h 7031915"/>
              <a:gd name="connsiteX25" fmla="*/ 6535055 w 8033654"/>
              <a:gd name="connsiteY25" fmla="*/ 6638796 h 7031915"/>
              <a:gd name="connsiteX26" fmla="*/ 6524461 w 8033654"/>
              <a:gd name="connsiteY26" fmla="*/ 6646190 h 7031915"/>
              <a:gd name="connsiteX27" fmla="*/ 6482456 w 8033654"/>
              <a:gd name="connsiteY27" fmla="*/ 6736229 h 7031915"/>
              <a:gd name="connsiteX28" fmla="*/ 6090371 w 8033654"/>
              <a:gd name="connsiteY28" fmla="*/ 7019956 h 7031915"/>
              <a:gd name="connsiteX29" fmla="*/ 5971740 w 8033654"/>
              <a:gd name="connsiteY29" fmla="*/ 7031915 h 7031915"/>
              <a:gd name="connsiteX30" fmla="*/ 5971700 w 8033654"/>
              <a:gd name="connsiteY30" fmla="*/ 7031915 h 7031915"/>
              <a:gd name="connsiteX31" fmla="*/ 2058326 w 8033654"/>
              <a:gd name="connsiteY31" fmla="*/ 7031915 h 7031915"/>
              <a:gd name="connsiteX32" fmla="*/ 2176958 w 8033654"/>
              <a:gd name="connsiteY32" fmla="*/ 7019956 h 7031915"/>
              <a:gd name="connsiteX33" fmla="*/ 2176957 w 8033654"/>
              <a:gd name="connsiteY33" fmla="*/ 7019956 h 7031915"/>
              <a:gd name="connsiteX34" fmla="*/ 2058326 w 8033654"/>
              <a:gd name="connsiteY34" fmla="*/ 7031915 h 7031915"/>
              <a:gd name="connsiteX35" fmla="*/ 2058286 w 8033654"/>
              <a:gd name="connsiteY35" fmla="*/ 7031915 h 7031915"/>
              <a:gd name="connsiteX36" fmla="*/ 1939655 w 8033654"/>
              <a:gd name="connsiteY36" fmla="*/ 7019956 h 7031915"/>
              <a:gd name="connsiteX37" fmla="*/ 1642007 w 8033654"/>
              <a:gd name="connsiteY37" fmla="*/ 6859480 h 7031915"/>
              <a:gd name="connsiteX38" fmla="*/ 1570173 w 8033654"/>
              <a:gd name="connsiteY38" fmla="*/ 6772417 h 7031915"/>
              <a:gd name="connsiteX39" fmla="*/ 1508795 w 8033654"/>
              <a:gd name="connsiteY39" fmla="*/ 6649661 h 7031915"/>
              <a:gd name="connsiteX40" fmla="*/ 1508794 w 8033654"/>
              <a:gd name="connsiteY40" fmla="*/ 6649657 h 7031915"/>
              <a:gd name="connsiteX41" fmla="*/ 115723 w 8033654"/>
              <a:gd name="connsiteY41" fmla="*/ 3863519 h 7031915"/>
              <a:gd name="connsiteX42" fmla="*/ 115722 w 8033654"/>
              <a:gd name="connsiteY42" fmla="*/ 3863518 h 7031915"/>
              <a:gd name="connsiteX43" fmla="*/ 29470 w 8033654"/>
              <a:gd name="connsiteY43" fmla="*/ 3691014 h 7031915"/>
              <a:gd name="connsiteX44" fmla="*/ 11962 w 8033654"/>
              <a:gd name="connsiteY44" fmla="*/ 3634608 h 7031915"/>
              <a:gd name="connsiteX45" fmla="*/ 0 w 8033654"/>
              <a:gd name="connsiteY45" fmla="*/ 3515957 h 7031915"/>
              <a:gd name="connsiteX46" fmla="*/ 11962 w 8033654"/>
              <a:gd name="connsiteY46" fmla="*/ 3397306 h 7031915"/>
              <a:gd name="connsiteX47" fmla="*/ 29470 w 8033654"/>
              <a:gd name="connsiteY47" fmla="*/ 3340901 h 7031915"/>
              <a:gd name="connsiteX48" fmla="*/ 115722 w 8033654"/>
              <a:gd name="connsiteY48" fmla="*/ 3168396 h 7031915"/>
              <a:gd name="connsiteX49" fmla="*/ 115723 w 8033654"/>
              <a:gd name="connsiteY49" fmla="*/ 3168396 h 7031915"/>
              <a:gd name="connsiteX50" fmla="*/ 1508796 w 8033654"/>
              <a:gd name="connsiteY50" fmla="*/ 382255 h 7031915"/>
              <a:gd name="connsiteX51" fmla="*/ 1570174 w 8033654"/>
              <a:gd name="connsiteY51" fmla="*/ 259499 h 7031915"/>
              <a:gd name="connsiteX52" fmla="*/ 1642008 w 8033654"/>
              <a:gd name="connsiteY52" fmla="*/ 172435 h 7031915"/>
              <a:gd name="connsiteX53" fmla="*/ 1939656 w 8033654"/>
              <a:gd name="connsiteY53" fmla="*/ 11959 h 7031915"/>
              <a:gd name="connsiteX54" fmla="*/ 2058287 w 8033654"/>
              <a:gd name="connsiteY54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482461 w 8033654"/>
              <a:gd name="connsiteY5" fmla="*/ 295697 h 7031915"/>
              <a:gd name="connsiteX6" fmla="*/ 2058287 w 8033654"/>
              <a:gd name="connsiteY6" fmla="*/ 0 h 7031915"/>
              <a:gd name="connsiteX7" fmla="*/ 2058326 w 8033654"/>
              <a:gd name="connsiteY7" fmla="*/ 0 h 7031915"/>
              <a:gd name="connsiteX8" fmla="*/ 5971699 w 8033654"/>
              <a:gd name="connsiteY8" fmla="*/ 0 h 7031915"/>
              <a:gd name="connsiteX9" fmla="*/ 5971700 w 8033654"/>
              <a:gd name="connsiteY9" fmla="*/ 0 h 7031915"/>
              <a:gd name="connsiteX10" fmla="*/ 5971740 w 8033654"/>
              <a:gd name="connsiteY10" fmla="*/ 0 h 7031915"/>
              <a:gd name="connsiteX11" fmla="*/ 6090371 w 8033654"/>
              <a:gd name="connsiteY11" fmla="*/ 11959 h 7031915"/>
              <a:gd name="connsiteX12" fmla="*/ 6357004 w 8033654"/>
              <a:gd name="connsiteY12" fmla="*/ 143562 h 7031915"/>
              <a:gd name="connsiteX13" fmla="*/ 6421756 w 8033654"/>
              <a:gd name="connsiteY13" fmla="*/ 209878 h 7031915"/>
              <a:gd name="connsiteX14" fmla="*/ 6426018 w 8033654"/>
              <a:gd name="connsiteY14" fmla="*/ 214243 h 7031915"/>
              <a:gd name="connsiteX15" fmla="*/ 6463356 w 8033654"/>
              <a:gd name="connsiteY15" fmla="*/ 268125 h 7031915"/>
              <a:gd name="connsiteX16" fmla="*/ 6480094 w 8033654"/>
              <a:gd name="connsiteY16" fmla="*/ 292278 h 7031915"/>
              <a:gd name="connsiteX17" fmla="*/ 7949332 w 8033654"/>
              <a:gd name="connsiteY17" fmla="*/ 3216682 h 7031915"/>
              <a:gd name="connsiteX18" fmla="*/ 7992299 w 8033654"/>
              <a:gd name="connsiteY18" fmla="*/ 3302616 h 7031915"/>
              <a:gd name="connsiteX19" fmla="*/ 8021693 w 8033654"/>
              <a:gd name="connsiteY19" fmla="*/ 3397306 h 7031915"/>
              <a:gd name="connsiteX20" fmla="*/ 8033654 w 8033654"/>
              <a:gd name="connsiteY20" fmla="*/ 3515957 h 7031915"/>
              <a:gd name="connsiteX21" fmla="*/ 8021693 w 8033654"/>
              <a:gd name="connsiteY21" fmla="*/ 3634608 h 7031915"/>
              <a:gd name="connsiteX22" fmla="*/ 7992299 w 8033654"/>
              <a:gd name="connsiteY22" fmla="*/ 3729298 h 7031915"/>
              <a:gd name="connsiteX23" fmla="*/ 7949332 w 8033654"/>
              <a:gd name="connsiteY23" fmla="*/ 3815232 h 7031915"/>
              <a:gd name="connsiteX24" fmla="*/ 6535055 w 8033654"/>
              <a:gd name="connsiteY24" fmla="*/ 6638796 h 7031915"/>
              <a:gd name="connsiteX25" fmla="*/ 6524461 w 8033654"/>
              <a:gd name="connsiteY25" fmla="*/ 6646190 h 7031915"/>
              <a:gd name="connsiteX26" fmla="*/ 6482456 w 8033654"/>
              <a:gd name="connsiteY26" fmla="*/ 6736229 h 7031915"/>
              <a:gd name="connsiteX27" fmla="*/ 6090371 w 8033654"/>
              <a:gd name="connsiteY27" fmla="*/ 7019956 h 7031915"/>
              <a:gd name="connsiteX28" fmla="*/ 5971740 w 8033654"/>
              <a:gd name="connsiteY28" fmla="*/ 7031915 h 7031915"/>
              <a:gd name="connsiteX29" fmla="*/ 5971700 w 8033654"/>
              <a:gd name="connsiteY29" fmla="*/ 7031915 h 7031915"/>
              <a:gd name="connsiteX30" fmla="*/ 2058326 w 8033654"/>
              <a:gd name="connsiteY30" fmla="*/ 7031915 h 7031915"/>
              <a:gd name="connsiteX31" fmla="*/ 2176958 w 8033654"/>
              <a:gd name="connsiteY31" fmla="*/ 7019956 h 7031915"/>
              <a:gd name="connsiteX32" fmla="*/ 2176957 w 8033654"/>
              <a:gd name="connsiteY32" fmla="*/ 7019956 h 7031915"/>
              <a:gd name="connsiteX33" fmla="*/ 2058326 w 8033654"/>
              <a:gd name="connsiteY33" fmla="*/ 7031915 h 7031915"/>
              <a:gd name="connsiteX34" fmla="*/ 2058286 w 8033654"/>
              <a:gd name="connsiteY34" fmla="*/ 7031915 h 7031915"/>
              <a:gd name="connsiteX35" fmla="*/ 1939655 w 8033654"/>
              <a:gd name="connsiteY35" fmla="*/ 7019956 h 7031915"/>
              <a:gd name="connsiteX36" fmla="*/ 1642007 w 8033654"/>
              <a:gd name="connsiteY36" fmla="*/ 6859480 h 7031915"/>
              <a:gd name="connsiteX37" fmla="*/ 1570173 w 8033654"/>
              <a:gd name="connsiteY37" fmla="*/ 6772417 h 7031915"/>
              <a:gd name="connsiteX38" fmla="*/ 1508795 w 8033654"/>
              <a:gd name="connsiteY38" fmla="*/ 6649661 h 7031915"/>
              <a:gd name="connsiteX39" fmla="*/ 1508794 w 8033654"/>
              <a:gd name="connsiteY39" fmla="*/ 6649657 h 7031915"/>
              <a:gd name="connsiteX40" fmla="*/ 115723 w 8033654"/>
              <a:gd name="connsiteY40" fmla="*/ 3863519 h 7031915"/>
              <a:gd name="connsiteX41" fmla="*/ 115722 w 8033654"/>
              <a:gd name="connsiteY41" fmla="*/ 3863518 h 7031915"/>
              <a:gd name="connsiteX42" fmla="*/ 29470 w 8033654"/>
              <a:gd name="connsiteY42" fmla="*/ 3691014 h 7031915"/>
              <a:gd name="connsiteX43" fmla="*/ 11962 w 8033654"/>
              <a:gd name="connsiteY43" fmla="*/ 3634608 h 7031915"/>
              <a:gd name="connsiteX44" fmla="*/ 0 w 8033654"/>
              <a:gd name="connsiteY44" fmla="*/ 3515957 h 7031915"/>
              <a:gd name="connsiteX45" fmla="*/ 11962 w 8033654"/>
              <a:gd name="connsiteY45" fmla="*/ 3397306 h 7031915"/>
              <a:gd name="connsiteX46" fmla="*/ 29470 w 8033654"/>
              <a:gd name="connsiteY46" fmla="*/ 3340901 h 7031915"/>
              <a:gd name="connsiteX47" fmla="*/ 115722 w 8033654"/>
              <a:gd name="connsiteY47" fmla="*/ 3168396 h 7031915"/>
              <a:gd name="connsiteX48" fmla="*/ 115723 w 8033654"/>
              <a:gd name="connsiteY48" fmla="*/ 3168396 h 7031915"/>
              <a:gd name="connsiteX49" fmla="*/ 1508796 w 8033654"/>
              <a:gd name="connsiteY49" fmla="*/ 382255 h 7031915"/>
              <a:gd name="connsiteX50" fmla="*/ 1570174 w 8033654"/>
              <a:gd name="connsiteY50" fmla="*/ 259499 h 7031915"/>
              <a:gd name="connsiteX51" fmla="*/ 1642008 w 8033654"/>
              <a:gd name="connsiteY51" fmla="*/ 172435 h 7031915"/>
              <a:gd name="connsiteX52" fmla="*/ 1939656 w 8033654"/>
              <a:gd name="connsiteY52" fmla="*/ 11959 h 7031915"/>
              <a:gd name="connsiteX53" fmla="*/ 2058287 w 8033654"/>
              <a:gd name="connsiteY53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2058287 w 8033654"/>
              <a:gd name="connsiteY3" fmla="*/ 0 h 7031915"/>
              <a:gd name="connsiteX4" fmla="*/ 2058326 w 8033654"/>
              <a:gd name="connsiteY4" fmla="*/ 0 h 7031915"/>
              <a:gd name="connsiteX5" fmla="*/ 5971699 w 8033654"/>
              <a:gd name="connsiteY5" fmla="*/ 0 h 7031915"/>
              <a:gd name="connsiteX6" fmla="*/ 5971700 w 8033654"/>
              <a:gd name="connsiteY6" fmla="*/ 0 h 7031915"/>
              <a:gd name="connsiteX7" fmla="*/ 5971740 w 8033654"/>
              <a:gd name="connsiteY7" fmla="*/ 0 h 7031915"/>
              <a:gd name="connsiteX8" fmla="*/ 6090371 w 8033654"/>
              <a:gd name="connsiteY8" fmla="*/ 11959 h 7031915"/>
              <a:gd name="connsiteX9" fmla="*/ 6357004 w 8033654"/>
              <a:gd name="connsiteY9" fmla="*/ 143562 h 7031915"/>
              <a:gd name="connsiteX10" fmla="*/ 6421756 w 8033654"/>
              <a:gd name="connsiteY10" fmla="*/ 209878 h 7031915"/>
              <a:gd name="connsiteX11" fmla="*/ 6426018 w 8033654"/>
              <a:gd name="connsiteY11" fmla="*/ 214243 h 7031915"/>
              <a:gd name="connsiteX12" fmla="*/ 6463356 w 8033654"/>
              <a:gd name="connsiteY12" fmla="*/ 268125 h 7031915"/>
              <a:gd name="connsiteX13" fmla="*/ 6480094 w 8033654"/>
              <a:gd name="connsiteY13" fmla="*/ 292278 h 7031915"/>
              <a:gd name="connsiteX14" fmla="*/ 7949332 w 8033654"/>
              <a:gd name="connsiteY14" fmla="*/ 3216682 h 7031915"/>
              <a:gd name="connsiteX15" fmla="*/ 7992299 w 8033654"/>
              <a:gd name="connsiteY15" fmla="*/ 3302616 h 7031915"/>
              <a:gd name="connsiteX16" fmla="*/ 8021693 w 8033654"/>
              <a:gd name="connsiteY16" fmla="*/ 3397306 h 7031915"/>
              <a:gd name="connsiteX17" fmla="*/ 8033654 w 8033654"/>
              <a:gd name="connsiteY17" fmla="*/ 3515957 h 7031915"/>
              <a:gd name="connsiteX18" fmla="*/ 8021693 w 8033654"/>
              <a:gd name="connsiteY18" fmla="*/ 3634608 h 7031915"/>
              <a:gd name="connsiteX19" fmla="*/ 7992299 w 8033654"/>
              <a:gd name="connsiteY19" fmla="*/ 3729298 h 7031915"/>
              <a:gd name="connsiteX20" fmla="*/ 7949332 w 8033654"/>
              <a:gd name="connsiteY20" fmla="*/ 3815232 h 7031915"/>
              <a:gd name="connsiteX21" fmla="*/ 6535055 w 8033654"/>
              <a:gd name="connsiteY21" fmla="*/ 6638796 h 7031915"/>
              <a:gd name="connsiteX22" fmla="*/ 6524461 w 8033654"/>
              <a:gd name="connsiteY22" fmla="*/ 6646190 h 7031915"/>
              <a:gd name="connsiteX23" fmla="*/ 6482456 w 8033654"/>
              <a:gd name="connsiteY23" fmla="*/ 6736229 h 7031915"/>
              <a:gd name="connsiteX24" fmla="*/ 6090371 w 8033654"/>
              <a:gd name="connsiteY24" fmla="*/ 7019956 h 7031915"/>
              <a:gd name="connsiteX25" fmla="*/ 5971740 w 8033654"/>
              <a:gd name="connsiteY25" fmla="*/ 7031915 h 7031915"/>
              <a:gd name="connsiteX26" fmla="*/ 5971700 w 8033654"/>
              <a:gd name="connsiteY26" fmla="*/ 7031915 h 7031915"/>
              <a:gd name="connsiteX27" fmla="*/ 2058326 w 8033654"/>
              <a:gd name="connsiteY27" fmla="*/ 7031915 h 7031915"/>
              <a:gd name="connsiteX28" fmla="*/ 2176958 w 8033654"/>
              <a:gd name="connsiteY28" fmla="*/ 7019956 h 7031915"/>
              <a:gd name="connsiteX29" fmla="*/ 2176957 w 8033654"/>
              <a:gd name="connsiteY29" fmla="*/ 7019956 h 7031915"/>
              <a:gd name="connsiteX30" fmla="*/ 2058326 w 8033654"/>
              <a:gd name="connsiteY30" fmla="*/ 7031915 h 7031915"/>
              <a:gd name="connsiteX31" fmla="*/ 2058286 w 8033654"/>
              <a:gd name="connsiteY31" fmla="*/ 7031915 h 7031915"/>
              <a:gd name="connsiteX32" fmla="*/ 1939655 w 8033654"/>
              <a:gd name="connsiteY32" fmla="*/ 7019956 h 7031915"/>
              <a:gd name="connsiteX33" fmla="*/ 1642007 w 8033654"/>
              <a:gd name="connsiteY33" fmla="*/ 6859480 h 7031915"/>
              <a:gd name="connsiteX34" fmla="*/ 1570173 w 8033654"/>
              <a:gd name="connsiteY34" fmla="*/ 6772417 h 7031915"/>
              <a:gd name="connsiteX35" fmla="*/ 1508795 w 8033654"/>
              <a:gd name="connsiteY35" fmla="*/ 6649661 h 7031915"/>
              <a:gd name="connsiteX36" fmla="*/ 1508794 w 8033654"/>
              <a:gd name="connsiteY36" fmla="*/ 6649657 h 7031915"/>
              <a:gd name="connsiteX37" fmla="*/ 115723 w 8033654"/>
              <a:gd name="connsiteY37" fmla="*/ 3863519 h 7031915"/>
              <a:gd name="connsiteX38" fmla="*/ 115722 w 8033654"/>
              <a:gd name="connsiteY38" fmla="*/ 3863518 h 7031915"/>
              <a:gd name="connsiteX39" fmla="*/ 29470 w 8033654"/>
              <a:gd name="connsiteY39" fmla="*/ 3691014 h 7031915"/>
              <a:gd name="connsiteX40" fmla="*/ 11962 w 8033654"/>
              <a:gd name="connsiteY40" fmla="*/ 3634608 h 7031915"/>
              <a:gd name="connsiteX41" fmla="*/ 0 w 8033654"/>
              <a:gd name="connsiteY41" fmla="*/ 3515957 h 7031915"/>
              <a:gd name="connsiteX42" fmla="*/ 11962 w 8033654"/>
              <a:gd name="connsiteY42" fmla="*/ 3397306 h 7031915"/>
              <a:gd name="connsiteX43" fmla="*/ 29470 w 8033654"/>
              <a:gd name="connsiteY43" fmla="*/ 3340901 h 7031915"/>
              <a:gd name="connsiteX44" fmla="*/ 115722 w 8033654"/>
              <a:gd name="connsiteY44" fmla="*/ 3168396 h 7031915"/>
              <a:gd name="connsiteX45" fmla="*/ 115723 w 8033654"/>
              <a:gd name="connsiteY45" fmla="*/ 3168396 h 7031915"/>
              <a:gd name="connsiteX46" fmla="*/ 1508796 w 8033654"/>
              <a:gd name="connsiteY46" fmla="*/ 382255 h 7031915"/>
              <a:gd name="connsiteX47" fmla="*/ 1570174 w 8033654"/>
              <a:gd name="connsiteY47" fmla="*/ 259499 h 7031915"/>
              <a:gd name="connsiteX48" fmla="*/ 1642008 w 8033654"/>
              <a:gd name="connsiteY48" fmla="*/ 172435 h 7031915"/>
              <a:gd name="connsiteX49" fmla="*/ 1939656 w 8033654"/>
              <a:gd name="connsiteY49" fmla="*/ 11959 h 7031915"/>
              <a:gd name="connsiteX50" fmla="*/ 2058287 w 8033654"/>
              <a:gd name="connsiteY50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6480094 w 8033654"/>
              <a:gd name="connsiteY10" fmla="*/ 292278 h 7031915"/>
              <a:gd name="connsiteX11" fmla="*/ 7949332 w 8033654"/>
              <a:gd name="connsiteY11" fmla="*/ 3216682 h 7031915"/>
              <a:gd name="connsiteX12" fmla="*/ 7992299 w 8033654"/>
              <a:gd name="connsiteY12" fmla="*/ 3302616 h 7031915"/>
              <a:gd name="connsiteX13" fmla="*/ 8021693 w 8033654"/>
              <a:gd name="connsiteY13" fmla="*/ 3397306 h 7031915"/>
              <a:gd name="connsiteX14" fmla="*/ 8033654 w 8033654"/>
              <a:gd name="connsiteY14" fmla="*/ 3515957 h 7031915"/>
              <a:gd name="connsiteX15" fmla="*/ 8021693 w 8033654"/>
              <a:gd name="connsiteY15" fmla="*/ 3634608 h 7031915"/>
              <a:gd name="connsiteX16" fmla="*/ 7992299 w 8033654"/>
              <a:gd name="connsiteY16" fmla="*/ 3729298 h 7031915"/>
              <a:gd name="connsiteX17" fmla="*/ 7949332 w 8033654"/>
              <a:gd name="connsiteY17" fmla="*/ 3815232 h 7031915"/>
              <a:gd name="connsiteX18" fmla="*/ 6535055 w 8033654"/>
              <a:gd name="connsiteY18" fmla="*/ 6638796 h 7031915"/>
              <a:gd name="connsiteX19" fmla="*/ 6524461 w 8033654"/>
              <a:gd name="connsiteY19" fmla="*/ 6646190 h 7031915"/>
              <a:gd name="connsiteX20" fmla="*/ 6482456 w 8033654"/>
              <a:gd name="connsiteY20" fmla="*/ 6736229 h 7031915"/>
              <a:gd name="connsiteX21" fmla="*/ 6090371 w 8033654"/>
              <a:gd name="connsiteY21" fmla="*/ 7019956 h 7031915"/>
              <a:gd name="connsiteX22" fmla="*/ 5971740 w 8033654"/>
              <a:gd name="connsiteY22" fmla="*/ 7031915 h 7031915"/>
              <a:gd name="connsiteX23" fmla="*/ 5971700 w 8033654"/>
              <a:gd name="connsiteY23" fmla="*/ 7031915 h 7031915"/>
              <a:gd name="connsiteX24" fmla="*/ 2058326 w 8033654"/>
              <a:gd name="connsiteY24" fmla="*/ 7031915 h 7031915"/>
              <a:gd name="connsiteX25" fmla="*/ 2176958 w 8033654"/>
              <a:gd name="connsiteY25" fmla="*/ 7019956 h 7031915"/>
              <a:gd name="connsiteX26" fmla="*/ 2176957 w 8033654"/>
              <a:gd name="connsiteY26" fmla="*/ 7019956 h 7031915"/>
              <a:gd name="connsiteX27" fmla="*/ 2058326 w 8033654"/>
              <a:gd name="connsiteY27" fmla="*/ 7031915 h 7031915"/>
              <a:gd name="connsiteX28" fmla="*/ 2058286 w 8033654"/>
              <a:gd name="connsiteY28" fmla="*/ 7031915 h 7031915"/>
              <a:gd name="connsiteX29" fmla="*/ 1939655 w 8033654"/>
              <a:gd name="connsiteY29" fmla="*/ 7019956 h 7031915"/>
              <a:gd name="connsiteX30" fmla="*/ 1642007 w 8033654"/>
              <a:gd name="connsiteY30" fmla="*/ 6859480 h 7031915"/>
              <a:gd name="connsiteX31" fmla="*/ 1570173 w 8033654"/>
              <a:gd name="connsiteY31" fmla="*/ 6772417 h 7031915"/>
              <a:gd name="connsiteX32" fmla="*/ 1508795 w 8033654"/>
              <a:gd name="connsiteY32" fmla="*/ 6649661 h 7031915"/>
              <a:gd name="connsiteX33" fmla="*/ 1508794 w 8033654"/>
              <a:gd name="connsiteY33" fmla="*/ 6649657 h 7031915"/>
              <a:gd name="connsiteX34" fmla="*/ 115723 w 8033654"/>
              <a:gd name="connsiteY34" fmla="*/ 3863519 h 7031915"/>
              <a:gd name="connsiteX35" fmla="*/ 115722 w 8033654"/>
              <a:gd name="connsiteY35" fmla="*/ 3863518 h 7031915"/>
              <a:gd name="connsiteX36" fmla="*/ 29470 w 8033654"/>
              <a:gd name="connsiteY36" fmla="*/ 3691014 h 7031915"/>
              <a:gd name="connsiteX37" fmla="*/ 11962 w 8033654"/>
              <a:gd name="connsiteY37" fmla="*/ 3634608 h 7031915"/>
              <a:gd name="connsiteX38" fmla="*/ 0 w 8033654"/>
              <a:gd name="connsiteY38" fmla="*/ 3515957 h 7031915"/>
              <a:gd name="connsiteX39" fmla="*/ 11962 w 8033654"/>
              <a:gd name="connsiteY39" fmla="*/ 3397306 h 7031915"/>
              <a:gd name="connsiteX40" fmla="*/ 29470 w 8033654"/>
              <a:gd name="connsiteY40" fmla="*/ 3340901 h 7031915"/>
              <a:gd name="connsiteX41" fmla="*/ 115722 w 8033654"/>
              <a:gd name="connsiteY41" fmla="*/ 3168396 h 7031915"/>
              <a:gd name="connsiteX42" fmla="*/ 115723 w 8033654"/>
              <a:gd name="connsiteY42" fmla="*/ 3168396 h 7031915"/>
              <a:gd name="connsiteX43" fmla="*/ 1508796 w 8033654"/>
              <a:gd name="connsiteY43" fmla="*/ 382255 h 7031915"/>
              <a:gd name="connsiteX44" fmla="*/ 1570174 w 8033654"/>
              <a:gd name="connsiteY44" fmla="*/ 259499 h 7031915"/>
              <a:gd name="connsiteX45" fmla="*/ 1642008 w 8033654"/>
              <a:gd name="connsiteY45" fmla="*/ 172435 h 7031915"/>
              <a:gd name="connsiteX46" fmla="*/ 1939656 w 8033654"/>
              <a:gd name="connsiteY46" fmla="*/ 11959 h 7031915"/>
              <a:gd name="connsiteX47" fmla="*/ 2058287 w 8033654"/>
              <a:gd name="connsiteY47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176958 w 8033654"/>
              <a:gd name="connsiteY24" fmla="*/ 7019956 h 7031915"/>
              <a:gd name="connsiteX25" fmla="*/ 2176957 w 8033654"/>
              <a:gd name="connsiteY25" fmla="*/ 7019956 h 7031915"/>
              <a:gd name="connsiteX26" fmla="*/ 2058326 w 8033654"/>
              <a:gd name="connsiteY26" fmla="*/ 7031915 h 7031915"/>
              <a:gd name="connsiteX27" fmla="*/ 2058286 w 8033654"/>
              <a:gd name="connsiteY27" fmla="*/ 7031915 h 7031915"/>
              <a:gd name="connsiteX28" fmla="*/ 1939655 w 8033654"/>
              <a:gd name="connsiteY28" fmla="*/ 7019956 h 7031915"/>
              <a:gd name="connsiteX29" fmla="*/ 1642007 w 8033654"/>
              <a:gd name="connsiteY29" fmla="*/ 6859480 h 7031915"/>
              <a:gd name="connsiteX30" fmla="*/ 1570173 w 8033654"/>
              <a:gd name="connsiteY30" fmla="*/ 6772417 h 7031915"/>
              <a:gd name="connsiteX31" fmla="*/ 1508795 w 8033654"/>
              <a:gd name="connsiteY31" fmla="*/ 6649661 h 7031915"/>
              <a:gd name="connsiteX32" fmla="*/ 1508794 w 8033654"/>
              <a:gd name="connsiteY32" fmla="*/ 6649657 h 7031915"/>
              <a:gd name="connsiteX33" fmla="*/ 115723 w 8033654"/>
              <a:gd name="connsiteY33" fmla="*/ 3863519 h 7031915"/>
              <a:gd name="connsiteX34" fmla="*/ 115722 w 8033654"/>
              <a:gd name="connsiteY34" fmla="*/ 3863518 h 7031915"/>
              <a:gd name="connsiteX35" fmla="*/ 29470 w 8033654"/>
              <a:gd name="connsiteY35" fmla="*/ 3691014 h 7031915"/>
              <a:gd name="connsiteX36" fmla="*/ 11962 w 8033654"/>
              <a:gd name="connsiteY36" fmla="*/ 3634608 h 7031915"/>
              <a:gd name="connsiteX37" fmla="*/ 0 w 8033654"/>
              <a:gd name="connsiteY37" fmla="*/ 3515957 h 7031915"/>
              <a:gd name="connsiteX38" fmla="*/ 11962 w 8033654"/>
              <a:gd name="connsiteY38" fmla="*/ 3397306 h 7031915"/>
              <a:gd name="connsiteX39" fmla="*/ 29470 w 8033654"/>
              <a:gd name="connsiteY39" fmla="*/ 3340901 h 7031915"/>
              <a:gd name="connsiteX40" fmla="*/ 115722 w 8033654"/>
              <a:gd name="connsiteY40" fmla="*/ 3168396 h 7031915"/>
              <a:gd name="connsiteX41" fmla="*/ 115723 w 8033654"/>
              <a:gd name="connsiteY41" fmla="*/ 3168396 h 7031915"/>
              <a:gd name="connsiteX42" fmla="*/ 1508796 w 8033654"/>
              <a:gd name="connsiteY42" fmla="*/ 382255 h 7031915"/>
              <a:gd name="connsiteX43" fmla="*/ 1570174 w 8033654"/>
              <a:gd name="connsiteY43" fmla="*/ 259499 h 7031915"/>
              <a:gd name="connsiteX44" fmla="*/ 1642008 w 8033654"/>
              <a:gd name="connsiteY44" fmla="*/ 172435 h 7031915"/>
              <a:gd name="connsiteX45" fmla="*/ 1939656 w 8033654"/>
              <a:gd name="connsiteY45" fmla="*/ 11959 h 7031915"/>
              <a:gd name="connsiteX46" fmla="*/ 2058287 w 8033654"/>
              <a:gd name="connsiteY46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176958 w 8033654"/>
              <a:gd name="connsiteY24" fmla="*/ 7019956 h 7031915"/>
              <a:gd name="connsiteX25" fmla="*/ 2058326 w 8033654"/>
              <a:gd name="connsiteY25" fmla="*/ 7031915 h 7031915"/>
              <a:gd name="connsiteX26" fmla="*/ 2058286 w 8033654"/>
              <a:gd name="connsiteY26" fmla="*/ 7031915 h 7031915"/>
              <a:gd name="connsiteX27" fmla="*/ 1939655 w 8033654"/>
              <a:gd name="connsiteY27" fmla="*/ 7019956 h 7031915"/>
              <a:gd name="connsiteX28" fmla="*/ 1642007 w 8033654"/>
              <a:gd name="connsiteY28" fmla="*/ 6859480 h 7031915"/>
              <a:gd name="connsiteX29" fmla="*/ 1570173 w 8033654"/>
              <a:gd name="connsiteY29" fmla="*/ 6772417 h 7031915"/>
              <a:gd name="connsiteX30" fmla="*/ 1508795 w 8033654"/>
              <a:gd name="connsiteY30" fmla="*/ 6649661 h 7031915"/>
              <a:gd name="connsiteX31" fmla="*/ 1508794 w 8033654"/>
              <a:gd name="connsiteY31" fmla="*/ 6649657 h 7031915"/>
              <a:gd name="connsiteX32" fmla="*/ 115723 w 8033654"/>
              <a:gd name="connsiteY32" fmla="*/ 3863519 h 7031915"/>
              <a:gd name="connsiteX33" fmla="*/ 115722 w 8033654"/>
              <a:gd name="connsiteY33" fmla="*/ 3863518 h 7031915"/>
              <a:gd name="connsiteX34" fmla="*/ 29470 w 8033654"/>
              <a:gd name="connsiteY34" fmla="*/ 3691014 h 7031915"/>
              <a:gd name="connsiteX35" fmla="*/ 11962 w 8033654"/>
              <a:gd name="connsiteY35" fmla="*/ 3634608 h 7031915"/>
              <a:gd name="connsiteX36" fmla="*/ 0 w 8033654"/>
              <a:gd name="connsiteY36" fmla="*/ 3515957 h 7031915"/>
              <a:gd name="connsiteX37" fmla="*/ 11962 w 8033654"/>
              <a:gd name="connsiteY37" fmla="*/ 3397306 h 7031915"/>
              <a:gd name="connsiteX38" fmla="*/ 29470 w 8033654"/>
              <a:gd name="connsiteY38" fmla="*/ 3340901 h 7031915"/>
              <a:gd name="connsiteX39" fmla="*/ 115722 w 8033654"/>
              <a:gd name="connsiteY39" fmla="*/ 3168396 h 7031915"/>
              <a:gd name="connsiteX40" fmla="*/ 115723 w 8033654"/>
              <a:gd name="connsiteY40" fmla="*/ 3168396 h 7031915"/>
              <a:gd name="connsiteX41" fmla="*/ 1508796 w 8033654"/>
              <a:gd name="connsiteY41" fmla="*/ 382255 h 7031915"/>
              <a:gd name="connsiteX42" fmla="*/ 1570174 w 8033654"/>
              <a:gd name="connsiteY42" fmla="*/ 259499 h 7031915"/>
              <a:gd name="connsiteX43" fmla="*/ 1642008 w 8033654"/>
              <a:gd name="connsiteY43" fmla="*/ 172435 h 7031915"/>
              <a:gd name="connsiteX44" fmla="*/ 1939656 w 8033654"/>
              <a:gd name="connsiteY44" fmla="*/ 11959 h 7031915"/>
              <a:gd name="connsiteX45" fmla="*/ 2058287 w 8033654"/>
              <a:gd name="connsiteY45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058326 w 8033654"/>
              <a:gd name="connsiteY24" fmla="*/ 7031915 h 7031915"/>
              <a:gd name="connsiteX25" fmla="*/ 2058286 w 8033654"/>
              <a:gd name="connsiteY25" fmla="*/ 7031915 h 7031915"/>
              <a:gd name="connsiteX26" fmla="*/ 1939655 w 8033654"/>
              <a:gd name="connsiteY26" fmla="*/ 7019956 h 7031915"/>
              <a:gd name="connsiteX27" fmla="*/ 1642007 w 8033654"/>
              <a:gd name="connsiteY27" fmla="*/ 6859480 h 7031915"/>
              <a:gd name="connsiteX28" fmla="*/ 1570173 w 8033654"/>
              <a:gd name="connsiteY28" fmla="*/ 6772417 h 7031915"/>
              <a:gd name="connsiteX29" fmla="*/ 1508795 w 8033654"/>
              <a:gd name="connsiteY29" fmla="*/ 6649661 h 7031915"/>
              <a:gd name="connsiteX30" fmla="*/ 1508794 w 8033654"/>
              <a:gd name="connsiteY30" fmla="*/ 6649657 h 7031915"/>
              <a:gd name="connsiteX31" fmla="*/ 115723 w 8033654"/>
              <a:gd name="connsiteY31" fmla="*/ 3863519 h 7031915"/>
              <a:gd name="connsiteX32" fmla="*/ 115722 w 8033654"/>
              <a:gd name="connsiteY32" fmla="*/ 3863518 h 7031915"/>
              <a:gd name="connsiteX33" fmla="*/ 29470 w 8033654"/>
              <a:gd name="connsiteY33" fmla="*/ 3691014 h 7031915"/>
              <a:gd name="connsiteX34" fmla="*/ 11962 w 8033654"/>
              <a:gd name="connsiteY34" fmla="*/ 3634608 h 7031915"/>
              <a:gd name="connsiteX35" fmla="*/ 0 w 8033654"/>
              <a:gd name="connsiteY35" fmla="*/ 3515957 h 7031915"/>
              <a:gd name="connsiteX36" fmla="*/ 11962 w 8033654"/>
              <a:gd name="connsiteY36" fmla="*/ 3397306 h 7031915"/>
              <a:gd name="connsiteX37" fmla="*/ 29470 w 8033654"/>
              <a:gd name="connsiteY37" fmla="*/ 3340901 h 7031915"/>
              <a:gd name="connsiteX38" fmla="*/ 115722 w 8033654"/>
              <a:gd name="connsiteY38" fmla="*/ 3168396 h 7031915"/>
              <a:gd name="connsiteX39" fmla="*/ 115723 w 8033654"/>
              <a:gd name="connsiteY39" fmla="*/ 3168396 h 7031915"/>
              <a:gd name="connsiteX40" fmla="*/ 1508796 w 8033654"/>
              <a:gd name="connsiteY40" fmla="*/ 382255 h 7031915"/>
              <a:gd name="connsiteX41" fmla="*/ 1570174 w 8033654"/>
              <a:gd name="connsiteY41" fmla="*/ 259499 h 7031915"/>
              <a:gd name="connsiteX42" fmla="*/ 1642008 w 8033654"/>
              <a:gd name="connsiteY42" fmla="*/ 172435 h 7031915"/>
              <a:gd name="connsiteX43" fmla="*/ 1939656 w 8033654"/>
              <a:gd name="connsiteY43" fmla="*/ 11959 h 7031915"/>
              <a:gd name="connsiteX44" fmla="*/ 2058287 w 8033654"/>
              <a:gd name="connsiteY44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482456 w 8033654"/>
              <a:gd name="connsiteY18" fmla="*/ 6736229 h 7031915"/>
              <a:gd name="connsiteX19" fmla="*/ 6090371 w 8033654"/>
              <a:gd name="connsiteY19" fmla="*/ 7019956 h 7031915"/>
              <a:gd name="connsiteX20" fmla="*/ 5971740 w 8033654"/>
              <a:gd name="connsiteY20" fmla="*/ 7031915 h 7031915"/>
              <a:gd name="connsiteX21" fmla="*/ 5971700 w 8033654"/>
              <a:gd name="connsiteY21" fmla="*/ 7031915 h 7031915"/>
              <a:gd name="connsiteX22" fmla="*/ 2058326 w 8033654"/>
              <a:gd name="connsiteY22" fmla="*/ 7031915 h 7031915"/>
              <a:gd name="connsiteX23" fmla="*/ 2058326 w 8033654"/>
              <a:gd name="connsiteY23" fmla="*/ 7031915 h 7031915"/>
              <a:gd name="connsiteX24" fmla="*/ 2058286 w 8033654"/>
              <a:gd name="connsiteY24" fmla="*/ 7031915 h 7031915"/>
              <a:gd name="connsiteX25" fmla="*/ 1939655 w 8033654"/>
              <a:gd name="connsiteY25" fmla="*/ 7019956 h 7031915"/>
              <a:gd name="connsiteX26" fmla="*/ 1642007 w 8033654"/>
              <a:gd name="connsiteY26" fmla="*/ 6859480 h 7031915"/>
              <a:gd name="connsiteX27" fmla="*/ 1570173 w 8033654"/>
              <a:gd name="connsiteY27" fmla="*/ 6772417 h 7031915"/>
              <a:gd name="connsiteX28" fmla="*/ 1508795 w 8033654"/>
              <a:gd name="connsiteY28" fmla="*/ 6649661 h 7031915"/>
              <a:gd name="connsiteX29" fmla="*/ 1508794 w 8033654"/>
              <a:gd name="connsiteY29" fmla="*/ 6649657 h 7031915"/>
              <a:gd name="connsiteX30" fmla="*/ 115723 w 8033654"/>
              <a:gd name="connsiteY30" fmla="*/ 3863519 h 7031915"/>
              <a:gd name="connsiteX31" fmla="*/ 115722 w 8033654"/>
              <a:gd name="connsiteY31" fmla="*/ 3863518 h 7031915"/>
              <a:gd name="connsiteX32" fmla="*/ 29470 w 8033654"/>
              <a:gd name="connsiteY32" fmla="*/ 3691014 h 7031915"/>
              <a:gd name="connsiteX33" fmla="*/ 11962 w 8033654"/>
              <a:gd name="connsiteY33" fmla="*/ 3634608 h 7031915"/>
              <a:gd name="connsiteX34" fmla="*/ 0 w 8033654"/>
              <a:gd name="connsiteY34" fmla="*/ 3515957 h 7031915"/>
              <a:gd name="connsiteX35" fmla="*/ 11962 w 8033654"/>
              <a:gd name="connsiteY35" fmla="*/ 3397306 h 7031915"/>
              <a:gd name="connsiteX36" fmla="*/ 29470 w 8033654"/>
              <a:gd name="connsiteY36" fmla="*/ 3340901 h 7031915"/>
              <a:gd name="connsiteX37" fmla="*/ 115722 w 8033654"/>
              <a:gd name="connsiteY37" fmla="*/ 3168396 h 7031915"/>
              <a:gd name="connsiteX38" fmla="*/ 115723 w 8033654"/>
              <a:gd name="connsiteY38" fmla="*/ 3168396 h 7031915"/>
              <a:gd name="connsiteX39" fmla="*/ 1508796 w 8033654"/>
              <a:gd name="connsiteY39" fmla="*/ 382255 h 7031915"/>
              <a:gd name="connsiteX40" fmla="*/ 1570174 w 8033654"/>
              <a:gd name="connsiteY40" fmla="*/ 259499 h 7031915"/>
              <a:gd name="connsiteX41" fmla="*/ 1642008 w 8033654"/>
              <a:gd name="connsiteY41" fmla="*/ 172435 h 7031915"/>
              <a:gd name="connsiteX42" fmla="*/ 1939656 w 8033654"/>
              <a:gd name="connsiteY42" fmla="*/ 11959 h 7031915"/>
              <a:gd name="connsiteX43" fmla="*/ 2058287 w 8033654"/>
              <a:gd name="connsiteY43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482456 w 8033654"/>
              <a:gd name="connsiteY17" fmla="*/ 6736229 h 7031915"/>
              <a:gd name="connsiteX18" fmla="*/ 6090371 w 8033654"/>
              <a:gd name="connsiteY18" fmla="*/ 7019956 h 7031915"/>
              <a:gd name="connsiteX19" fmla="*/ 5971740 w 8033654"/>
              <a:gd name="connsiteY19" fmla="*/ 7031915 h 7031915"/>
              <a:gd name="connsiteX20" fmla="*/ 5971700 w 8033654"/>
              <a:gd name="connsiteY20" fmla="*/ 7031915 h 7031915"/>
              <a:gd name="connsiteX21" fmla="*/ 2058326 w 8033654"/>
              <a:gd name="connsiteY21" fmla="*/ 7031915 h 7031915"/>
              <a:gd name="connsiteX22" fmla="*/ 2058326 w 8033654"/>
              <a:gd name="connsiteY22" fmla="*/ 7031915 h 7031915"/>
              <a:gd name="connsiteX23" fmla="*/ 2058286 w 8033654"/>
              <a:gd name="connsiteY23" fmla="*/ 7031915 h 7031915"/>
              <a:gd name="connsiteX24" fmla="*/ 1939655 w 8033654"/>
              <a:gd name="connsiteY24" fmla="*/ 7019956 h 7031915"/>
              <a:gd name="connsiteX25" fmla="*/ 1642007 w 8033654"/>
              <a:gd name="connsiteY25" fmla="*/ 6859480 h 7031915"/>
              <a:gd name="connsiteX26" fmla="*/ 1570173 w 8033654"/>
              <a:gd name="connsiteY26" fmla="*/ 6772417 h 7031915"/>
              <a:gd name="connsiteX27" fmla="*/ 1508795 w 8033654"/>
              <a:gd name="connsiteY27" fmla="*/ 6649661 h 7031915"/>
              <a:gd name="connsiteX28" fmla="*/ 1508794 w 8033654"/>
              <a:gd name="connsiteY28" fmla="*/ 6649657 h 7031915"/>
              <a:gd name="connsiteX29" fmla="*/ 115723 w 8033654"/>
              <a:gd name="connsiteY29" fmla="*/ 3863519 h 7031915"/>
              <a:gd name="connsiteX30" fmla="*/ 115722 w 8033654"/>
              <a:gd name="connsiteY30" fmla="*/ 3863518 h 7031915"/>
              <a:gd name="connsiteX31" fmla="*/ 29470 w 8033654"/>
              <a:gd name="connsiteY31" fmla="*/ 3691014 h 7031915"/>
              <a:gd name="connsiteX32" fmla="*/ 11962 w 8033654"/>
              <a:gd name="connsiteY32" fmla="*/ 3634608 h 7031915"/>
              <a:gd name="connsiteX33" fmla="*/ 0 w 8033654"/>
              <a:gd name="connsiteY33" fmla="*/ 3515957 h 7031915"/>
              <a:gd name="connsiteX34" fmla="*/ 11962 w 8033654"/>
              <a:gd name="connsiteY34" fmla="*/ 3397306 h 7031915"/>
              <a:gd name="connsiteX35" fmla="*/ 29470 w 8033654"/>
              <a:gd name="connsiteY35" fmla="*/ 3340901 h 7031915"/>
              <a:gd name="connsiteX36" fmla="*/ 115722 w 8033654"/>
              <a:gd name="connsiteY36" fmla="*/ 3168396 h 7031915"/>
              <a:gd name="connsiteX37" fmla="*/ 115723 w 8033654"/>
              <a:gd name="connsiteY37" fmla="*/ 3168396 h 7031915"/>
              <a:gd name="connsiteX38" fmla="*/ 1508796 w 8033654"/>
              <a:gd name="connsiteY38" fmla="*/ 382255 h 7031915"/>
              <a:gd name="connsiteX39" fmla="*/ 1570174 w 8033654"/>
              <a:gd name="connsiteY39" fmla="*/ 259499 h 7031915"/>
              <a:gd name="connsiteX40" fmla="*/ 1642008 w 8033654"/>
              <a:gd name="connsiteY40" fmla="*/ 172435 h 7031915"/>
              <a:gd name="connsiteX41" fmla="*/ 1939656 w 8033654"/>
              <a:gd name="connsiteY41" fmla="*/ 11959 h 7031915"/>
              <a:gd name="connsiteX42" fmla="*/ 2058287 w 8033654"/>
              <a:gd name="connsiteY42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7949332 w 8033654"/>
              <a:gd name="connsiteY9" fmla="*/ 3216682 h 7031915"/>
              <a:gd name="connsiteX10" fmla="*/ 7992299 w 8033654"/>
              <a:gd name="connsiteY10" fmla="*/ 3302616 h 7031915"/>
              <a:gd name="connsiteX11" fmla="*/ 8021693 w 8033654"/>
              <a:gd name="connsiteY11" fmla="*/ 3397306 h 7031915"/>
              <a:gd name="connsiteX12" fmla="*/ 8033654 w 8033654"/>
              <a:gd name="connsiteY12" fmla="*/ 3515957 h 7031915"/>
              <a:gd name="connsiteX13" fmla="*/ 8021693 w 8033654"/>
              <a:gd name="connsiteY13" fmla="*/ 3634608 h 7031915"/>
              <a:gd name="connsiteX14" fmla="*/ 7992299 w 8033654"/>
              <a:gd name="connsiteY14" fmla="*/ 3729298 h 7031915"/>
              <a:gd name="connsiteX15" fmla="*/ 7949332 w 8033654"/>
              <a:gd name="connsiteY15" fmla="*/ 3815232 h 7031915"/>
              <a:gd name="connsiteX16" fmla="*/ 6482456 w 8033654"/>
              <a:gd name="connsiteY16" fmla="*/ 6736229 h 7031915"/>
              <a:gd name="connsiteX17" fmla="*/ 6090371 w 8033654"/>
              <a:gd name="connsiteY17" fmla="*/ 7019956 h 7031915"/>
              <a:gd name="connsiteX18" fmla="*/ 5971740 w 8033654"/>
              <a:gd name="connsiteY18" fmla="*/ 7031915 h 7031915"/>
              <a:gd name="connsiteX19" fmla="*/ 5971700 w 8033654"/>
              <a:gd name="connsiteY19" fmla="*/ 7031915 h 7031915"/>
              <a:gd name="connsiteX20" fmla="*/ 2058326 w 8033654"/>
              <a:gd name="connsiteY20" fmla="*/ 7031915 h 7031915"/>
              <a:gd name="connsiteX21" fmla="*/ 2058326 w 8033654"/>
              <a:gd name="connsiteY21" fmla="*/ 7031915 h 7031915"/>
              <a:gd name="connsiteX22" fmla="*/ 2058286 w 8033654"/>
              <a:gd name="connsiteY22" fmla="*/ 7031915 h 7031915"/>
              <a:gd name="connsiteX23" fmla="*/ 1939655 w 8033654"/>
              <a:gd name="connsiteY23" fmla="*/ 7019956 h 7031915"/>
              <a:gd name="connsiteX24" fmla="*/ 1642007 w 8033654"/>
              <a:gd name="connsiteY24" fmla="*/ 6859480 h 7031915"/>
              <a:gd name="connsiteX25" fmla="*/ 1570173 w 8033654"/>
              <a:gd name="connsiteY25" fmla="*/ 6772417 h 7031915"/>
              <a:gd name="connsiteX26" fmla="*/ 1508795 w 8033654"/>
              <a:gd name="connsiteY26" fmla="*/ 6649661 h 7031915"/>
              <a:gd name="connsiteX27" fmla="*/ 1508794 w 8033654"/>
              <a:gd name="connsiteY27" fmla="*/ 6649657 h 7031915"/>
              <a:gd name="connsiteX28" fmla="*/ 115723 w 8033654"/>
              <a:gd name="connsiteY28" fmla="*/ 3863519 h 7031915"/>
              <a:gd name="connsiteX29" fmla="*/ 115722 w 8033654"/>
              <a:gd name="connsiteY29" fmla="*/ 3863518 h 7031915"/>
              <a:gd name="connsiteX30" fmla="*/ 29470 w 8033654"/>
              <a:gd name="connsiteY30" fmla="*/ 3691014 h 7031915"/>
              <a:gd name="connsiteX31" fmla="*/ 11962 w 8033654"/>
              <a:gd name="connsiteY31" fmla="*/ 3634608 h 7031915"/>
              <a:gd name="connsiteX32" fmla="*/ 0 w 8033654"/>
              <a:gd name="connsiteY32" fmla="*/ 3515957 h 7031915"/>
              <a:gd name="connsiteX33" fmla="*/ 11962 w 8033654"/>
              <a:gd name="connsiteY33" fmla="*/ 3397306 h 7031915"/>
              <a:gd name="connsiteX34" fmla="*/ 29470 w 8033654"/>
              <a:gd name="connsiteY34" fmla="*/ 3340901 h 7031915"/>
              <a:gd name="connsiteX35" fmla="*/ 115722 w 8033654"/>
              <a:gd name="connsiteY35" fmla="*/ 3168396 h 7031915"/>
              <a:gd name="connsiteX36" fmla="*/ 115723 w 8033654"/>
              <a:gd name="connsiteY36" fmla="*/ 3168396 h 7031915"/>
              <a:gd name="connsiteX37" fmla="*/ 1508796 w 8033654"/>
              <a:gd name="connsiteY37" fmla="*/ 382255 h 7031915"/>
              <a:gd name="connsiteX38" fmla="*/ 1570174 w 8033654"/>
              <a:gd name="connsiteY38" fmla="*/ 259499 h 7031915"/>
              <a:gd name="connsiteX39" fmla="*/ 1642008 w 8033654"/>
              <a:gd name="connsiteY39" fmla="*/ 172435 h 7031915"/>
              <a:gd name="connsiteX40" fmla="*/ 1939656 w 8033654"/>
              <a:gd name="connsiteY40" fmla="*/ 11959 h 7031915"/>
              <a:gd name="connsiteX41" fmla="*/ 2058287 w 8033654"/>
              <a:gd name="connsiteY41" fmla="*/ 0 h 7031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8033654" h="7031915">
                <a:moveTo>
                  <a:pt x="2058287" y="0"/>
                </a:moveTo>
                <a:lnTo>
                  <a:pt x="2058326" y="0"/>
                </a:lnTo>
                <a:lnTo>
                  <a:pt x="5971699" y="0"/>
                </a:lnTo>
                <a:lnTo>
                  <a:pt x="5971700" y="0"/>
                </a:lnTo>
                <a:lnTo>
                  <a:pt x="5971740" y="0"/>
                </a:lnTo>
                <a:lnTo>
                  <a:pt x="6090371" y="11959"/>
                </a:lnTo>
                <a:cubicBezTo>
                  <a:pt x="6190975" y="32545"/>
                  <a:pt x="6282232" y="78792"/>
                  <a:pt x="6357004" y="143562"/>
                </a:cubicBezTo>
                <a:lnTo>
                  <a:pt x="6421756" y="209878"/>
                </a:lnTo>
                <a:lnTo>
                  <a:pt x="6426018" y="214243"/>
                </a:lnTo>
                <a:lnTo>
                  <a:pt x="7949332" y="3216682"/>
                </a:lnTo>
                <a:lnTo>
                  <a:pt x="7992299" y="3302616"/>
                </a:lnTo>
                <a:lnTo>
                  <a:pt x="8021693" y="3397306"/>
                </a:lnTo>
                <a:cubicBezTo>
                  <a:pt x="8029535" y="3435632"/>
                  <a:pt x="8033654" y="3475313"/>
                  <a:pt x="8033654" y="3515957"/>
                </a:cubicBezTo>
                <a:cubicBezTo>
                  <a:pt x="8033654" y="3556601"/>
                  <a:pt x="8029535" y="3596283"/>
                  <a:pt x="8021693" y="3634608"/>
                </a:cubicBezTo>
                <a:lnTo>
                  <a:pt x="7992299" y="3729298"/>
                </a:lnTo>
                <a:lnTo>
                  <a:pt x="7949332" y="3815232"/>
                </a:lnTo>
                <a:lnTo>
                  <a:pt x="6482456" y="6736229"/>
                </a:lnTo>
                <a:cubicBezTo>
                  <a:pt x="6399753" y="6880056"/>
                  <a:pt x="6258044" y="6985646"/>
                  <a:pt x="6090371" y="7019956"/>
                </a:cubicBezTo>
                <a:lnTo>
                  <a:pt x="5971740" y="7031915"/>
                </a:lnTo>
                <a:lnTo>
                  <a:pt x="5971700" y="7031915"/>
                </a:lnTo>
                <a:lnTo>
                  <a:pt x="2058326" y="7031915"/>
                </a:lnTo>
                <a:lnTo>
                  <a:pt x="2058326" y="7031915"/>
                </a:lnTo>
                <a:lnTo>
                  <a:pt x="2058286" y="7031915"/>
                </a:lnTo>
                <a:lnTo>
                  <a:pt x="1939655" y="7019956"/>
                </a:lnTo>
                <a:cubicBezTo>
                  <a:pt x="1824680" y="6996429"/>
                  <a:pt x="1721912" y="6939386"/>
                  <a:pt x="1642007" y="6859480"/>
                </a:cubicBezTo>
                <a:lnTo>
                  <a:pt x="1570173" y="6772417"/>
                </a:lnTo>
                <a:lnTo>
                  <a:pt x="1508795" y="6649661"/>
                </a:lnTo>
                <a:cubicBezTo>
                  <a:pt x="1508795" y="6649660"/>
                  <a:pt x="1508794" y="6649658"/>
                  <a:pt x="1508794" y="6649657"/>
                </a:cubicBezTo>
                <a:lnTo>
                  <a:pt x="115723" y="3863519"/>
                </a:lnTo>
                <a:lnTo>
                  <a:pt x="115722" y="3863518"/>
                </a:lnTo>
                <a:lnTo>
                  <a:pt x="29470" y="3691014"/>
                </a:lnTo>
                <a:lnTo>
                  <a:pt x="11962" y="3634608"/>
                </a:lnTo>
                <a:cubicBezTo>
                  <a:pt x="4119" y="3596283"/>
                  <a:pt x="0" y="3556601"/>
                  <a:pt x="0" y="3515957"/>
                </a:cubicBezTo>
                <a:cubicBezTo>
                  <a:pt x="0" y="3475313"/>
                  <a:pt x="4119" y="3435632"/>
                  <a:pt x="11962" y="3397306"/>
                </a:cubicBezTo>
                <a:lnTo>
                  <a:pt x="29470" y="3340901"/>
                </a:lnTo>
                <a:lnTo>
                  <a:pt x="115722" y="3168396"/>
                </a:lnTo>
                <a:lnTo>
                  <a:pt x="115723" y="3168396"/>
                </a:lnTo>
                <a:lnTo>
                  <a:pt x="1508796" y="382255"/>
                </a:lnTo>
                <a:lnTo>
                  <a:pt x="1570174" y="259499"/>
                </a:lnTo>
                <a:lnTo>
                  <a:pt x="1642008" y="172435"/>
                </a:lnTo>
                <a:cubicBezTo>
                  <a:pt x="1721913" y="92530"/>
                  <a:pt x="1824680" y="35486"/>
                  <a:pt x="1939656" y="11959"/>
                </a:cubicBezTo>
                <a:lnTo>
                  <a:pt x="2058287" y="0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任意多边形: 形状 6"/>
          <p:cNvSpPr/>
          <p:nvPr/>
        </p:nvSpPr>
        <p:spPr>
          <a:xfrm rot="16200000">
            <a:off x="6054898" y="3125933"/>
            <a:ext cx="2472192" cy="2163924"/>
          </a:xfrm>
          <a:custGeom>
            <a:avLst/>
            <a:gdLst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29086 w 8033654"/>
              <a:gd name="connsiteY4" fmla="*/ 402424 h 7031915"/>
              <a:gd name="connsiteX5" fmla="*/ 6546753 w 8033654"/>
              <a:gd name="connsiteY5" fmla="*/ 467828 h 7031915"/>
              <a:gd name="connsiteX6" fmla="*/ 6540064 w 8033654"/>
              <a:gd name="connsiteY6" fmla="*/ 434562 h 7031915"/>
              <a:gd name="connsiteX7" fmla="*/ 6482461 w 8033654"/>
              <a:gd name="connsiteY7" fmla="*/ 295697 h 7031915"/>
              <a:gd name="connsiteX8" fmla="*/ 6520430 w 8033654"/>
              <a:gd name="connsiteY8" fmla="*/ 377086 h 7031915"/>
              <a:gd name="connsiteX9" fmla="*/ 6515577 w 8033654"/>
              <a:gd name="connsiteY9" fmla="*/ 362878 h 7031915"/>
              <a:gd name="connsiteX10" fmla="*/ 2058287 w 8033654"/>
              <a:gd name="connsiteY10" fmla="*/ 0 h 7031915"/>
              <a:gd name="connsiteX11" fmla="*/ 2058326 w 8033654"/>
              <a:gd name="connsiteY11" fmla="*/ 0 h 7031915"/>
              <a:gd name="connsiteX12" fmla="*/ 5971699 w 8033654"/>
              <a:gd name="connsiteY12" fmla="*/ 0 h 7031915"/>
              <a:gd name="connsiteX13" fmla="*/ 5971700 w 8033654"/>
              <a:gd name="connsiteY13" fmla="*/ 0 h 7031915"/>
              <a:gd name="connsiteX14" fmla="*/ 5971740 w 8033654"/>
              <a:gd name="connsiteY14" fmla="*/ 0 h 7031915"/>
              <a:gd name="connsiteX15" fmla="*/ 6090371 w 8033654"/>
              <a:gd name="connsiteY15" fmla="*/ 11959 h 7031915"/>
              <a:gd name="connsiteX16" fmla="*/ 6357004 w 8033654"/>
              <a:gd name="connsiteY16" fmla="*/ 143562 h 7031915"/>
              <a:gd name="connsiteX17" fmla="*/ 6421756 w 8033654"/>
              <a:gd name="connsiteY17" fmla="*/ 209878 h 7031915"/>
              <a:gd name="connsiteX18" fmla="*/ 6426018 w 8033654"/>
              <a:gd name="connsiteY18" fmla="*/ 214243 h 7031915"/>
              <a:gd name="connsiteX19" fmla="*/ 6463356 w 8033654"/>
              <a:gd name="connsiteY19" fmla="*/ 268125 h 7031915"/>
              <a:gd name="connsiteX20" fmla="*/ 6480094 w 8033654"/>
              <a:gd name="connsiteY20" fmla="*/ 292278 h 7031915"/>
              <a:gd name="connsiteX21" fmla="*/ 6490605 w 8033654"/>
              <a:gd name="connsiteY21" fmla="*/ 298322 h 7031915"/>
              <a:gd name="connsiteX22" fmla="*/ 7949332 w 8033654"/>
              <a:gd name="connsiteY22" fmla="*/ 3216682 h 7031915"/>
              <a:gd name="connsiteX23" fmla="*/ 7992299 w 8033654"/>
              <a:gd name="connsiteY23" fmla="*/ 3302616 h 7031915"/>
              <a:gd name="connsiteX24" fmla="*/ 8021693 w 8033654"/>
              <a:gd name="connsiteY24" fmla="*/ 3397306 h 7031915"/>
              <a:gd name="connsiteX25" fmla="*/ 8033654 w 8033654"/>
              <a:gd name="connsiteY25" fmla="*/ 3515957 h 7031915"/>
              <a:gd name="connsiteX26" fmla="*/ 8021693 w 8033654"/>
              <a:gd name="connsiteY26" fmla="*/ 3634608 h 7031915"/>
              <a:gd name="connsiteX27" fmla="*/ 7992299 w 8033654"/>
              <a:gd name="connsiteY27" fmla="*/ 3729298 h 7031915"/>
              <a:gd name="connsiteX28" fmla="*/ 7949332 w 8033654"/>
              <a:gd name="connsiteY28" fmla="*/ 3815232 h 7031915"/>
              <a:gd name="connsiteX29" fmla="*/ 6535055 w 8033654"/>
              <a:gd name="connsiteY29" fmla="*/ 6638796 h 7031915"/>
              <a:gd name="connsiteX30" fmla="*/ 6524461 w 8033654"/>
              <a:gd name="connsiteY30" fmla="*/ 6646190 h 7031915"/>
              <a:gd name="connsiteX31" fmla="*/ 6482456 w 8033654"/>
              <a:gd name="connsiteY31" fmla="*/ 6736229 h 7031915"/>
              <a:gd name="connsiteX32" fmla="*/ 6090371 w 8033654"/>
              <a:gd name="connsiteY32" fmla="*/ 7019956 h 7031915"/>
              <a:gd name="connsiteX33" fmla="*/ 5971740 w 8033654"/>
              <a:gd name="connsiteY33" fmla="*/ 7031915 h 7031915"/>
              <a:gd name="connsiteX34" fmla="*/ 5971700 w 8033654"/>
              <a:gd name="connsiteY34" fmla="*/ 7031915 h 7031915"/>
              <a:gd name="connsiteX35" fmla="*/ 2058326 w 8033654"/>
              <a:gd name="connsiteY35" fmla="*/ 7031915 h 7031915"/>
              <a:gd name="connsiteX36" fmla="*/ 2176958 w 8033654"/>
              <a:gd name="connsiteY36" fmla="*/ 7019956 h 7031915"/>
              <a:gd name="connsiteX37" fmla="*/ 2363588 w 8033654"/>
              <a:gd name="connsiteY37" fmla="*/ 6946684 h 7031915"/>
              <a:gd name="connsiteX38" fmla="*/ 2418335 w 8033654"/>
              <a:gd name="connsiteY38" fmla="*/ 6906767 h 7031915"/>
              <a:gd name="connsiteX39" fmla="*/ 2418334 w 8033654"/>
              <a:gd name="connsiteY39" fmla="*/ 6906767 h 7031915"/>
              <a:gd name="connsiteX40" fmla="*/ 2363588 w 8033654"/>
              <a:gd name="connsiteY40" fmla="*/ 6946684 h 7031915"/>
              <a:gd name="connsiteX41" fmla="*/ 2176957 w 8033654"/>
              <a:gd name="connsiteY41" fmla="*/ 7019956 h 7031915"/>
              <a:gd name="connsiteX42" fmla="*/ 2058326 w 8033654"/>
              <a:gd name="connsiteY42" fmla="*/ 7031915 h 7031915"/>
              <a:gd name="connsiteX43" fmla="*/ 2058286 w 8033654"/>
              <a:gd name="connsiteY43" fmla="*/ 7031915 h 7031915"/>
              <a:gd name="connsiteX44" fmla="*/ 1939655 w 8033654"/>
              <a:gd name="connsiteY44" fmla="*/ 7019956 h 7031915"/>
              <a:gd name="connsiteX45" fmla="*/ 1642007 w 8033654"/>
              <a:gd name="connsiteY45" fmla="*/ 6859480 h 7031915"/>
              <a:gd name="connsiteX46" fmla="*/ 1570173 w 8033654"/>
              <a:gd name="connsiteY46" fmla="*/ 6772417 h 7031915"/>
              <a:gd name="connsiteX47" fmla="*/ 1508795 w 8033654"/>
              <a:gd name="connsiteY47" fmla="*/ 6649661 h 7031915"/>
              <a:gd name="connsiteX48" fmla="*/ 1508794 w 8033654"/>
              <a:gd name="connsiteY48" fmla="*/ 6649657 h 7031915"/>
              <a:gd name="connsiteX49" fmla="*/ 115723 w 8033654"/>
              <a:gd name="connsiteY49" fmla="*/ 3863519 h 7031915"/>
              <a:gd name="connsiteX50" fmla="*/ 115722 w 8033654"/>
              <a:gd name="connsiteY50" fmla="*/ 3863518 h 7031915"/>
              <a:gd name="connsiteX51" fmla="*/ 29470 w 8033654"/>
              <a:gd name="connsiteY51" fmla="*/ 3691014 h 7031915"/>
              <a:gd name="connsiteX52" fmla="*/ 11962 w 8033654"/>
              <a:gd name="connsiteY52" fmla="*/ 3634608 h 7031915"/>
              <a:gd name="connsiteX53" fmla="*/ 0 w 8033654"/>
              <a:gd name="connsiteY53" fmla="*/ 3515957 h 7031915"/>
              <a:gd name="connsiteX54" fmla="*/ 11962 w 8033654"/>
              <a:gd name="connsiteY54" fmla="*/ 3397306 h 7031915"/>
              <a:gd name="connsiteX55" fmla="*/ 29470 w 8033654"/>
              <a:gd name="connsiteY55" fmla="*/ 3340901 h 7031915"/>
              <a:gd name="connsiteX56" fmla="*/ 115722 w 8033654"/>
              <a:gd name="connsiteY56" fmla="*/ 3168396 h 7031915"/>
              <a:gd name="connsiteX57" fmla="*/ 115723 w 8033654"/>
              <a:gd name="connsiteY57" fmla="*/ 3168396 h 7031915"/>
              <a:gd name="connsiteX58" fmla="*/ 1508796 w 8033654"/>
              <a:gd name="connsiteY58" fmla="*/ 382255 h 7031915"/>
              <a:gd name="connsiteX59" fmla="*/ 1570174 w 8033654"/>
              <a:gd name="connsiteY59" fmla="*/ 259499 h 7031915"/>
              <a:gd name="connsiteX60" fmla="*/ 1642008 w 8033654"/>
              <a:gd name="connsiteY60" fmla="*/ 172435 h 7031915"/>
              <a:gd name="connsiteX61" fmla="*/ 1939656 w 8033654"/>
              <a:gd name="connsiteY61" fmla="*/ 11959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418335 w 8033654"/>
              <a:gd name="connsiteY41" fmla="*/ 6906767 h 7031915"/>
              <a:gd name="connsiteX42" fmla="*/ 2418334 w 8033654"/>
              <a:gd name="connsiteY42" fmla="*/ 6906767 h 7031915"/>
              <a:gd name="connsiteX43" fmla="*/ 2176957 w 8033654"/>
              <a:gd name="connsiteY43" fmla="*/ 7019956 h 7031915"/>
              <a:gd name="connsiteX44" fmla="*/ 2058326 w 8033654"/>
              <a:gd name="connsiteY44" fmla="*/ 7031915 h 7031915"/>
              <a:gd name="connsiteX45" fmla="*/ 2058286 w 8033654"/>
              <a:gd name="connsiteY45" fmla="*/ 7031915 h 7031915"/>
              <a:gd name="connsiteX46" fmla="*/ 1939655 w 8033654"/>
              <a:gd name="connsiteY46" fmla="*/ 7019956 h 7031915"/>
              <a:gd name="connsiteX47" fmla="*/ 1642007 w 8033654"/>
              <a:gd name="connsiteY47" fmla="*/ 6859480 h 7031915"/>
              <a:gd name="connsiteX48" fmla="*/ 1570173 w 8033654"/>
              <a:gd name="connsiteY48" fmla="*/ 6772417 h 7031915"/>
              <a:gd name="connsiteX49" fmla="*/ 1508795 w 8033654"/>
              <a:gd name="connsiteY49" fmla="*/ 6649661 h 7031915"/>
              <a:gd name="connsiteX50" fmla="*/ 1508794 w 8033654"/>
              <a:gd name="connsiteY50" fmla="*/ 6649657 h 7031915"/>
              <a:gd name="connsiteX51" fmla="*/ 115723 w 8033654"/>
              <a:gd name="connsiteY51" fmla="*/ 3863519 h 7031915"/>
              <a:gd name="connsiteX52" fmla="*/ 115722 w 8033654"/>
              <a:gd name="connsiteY52" fmla="*/ 3863518 h 7031915"/>
              <a:gd name="connsiteX53" fmla="*/ 29470 w 8033654"/>
              <a:gd name="connsiteY53" fmla="*/ 3691014 h 7031915"/>
              <a:gd name="connsiteX54" fmla="*/ 11962 w 8033654"/>
              <a:gd name="connsiteY54" fmla="*/ 3634608 h 7031915"/>
              <a:gd name="connsiteX55" fmla="*/ 0 w 8033654"/>
              <a:gd name="connsiteY55" fmla="*/ 3515957 h 7031915"/>
              <a:gd name="connsiteX56" fmla="*/ 11962 w 8033654"/>
              <a:gd name="connsiteY56" fmla="*/ 3397306 h 7031915"/>
              <a:gd name="connsiteX57" fmla="*/ 29470 w 8033654"/>
              <a:gd name="connsiteY57" fmla="*/ 3340901 h 7031915"/>
              <a:gd name="connsiteX58" fmla="*/ 115722 w 8033654"/>
              <a:gd name="connsiteY58" fmla="*/ 3168396 h 7031915"/>
              <a:gd name="connsiteX59" fmla="*/ 115723 w 8033654"/>
              <a:gd name="connsiteY59" fmla="*/ 3168396 h 7031915"/>
              <a:gd name="connsiteX60" fmla="*/ 1508796 w 8033654"/>
              <a:gd name="connsiteY60" fmla="*/ 382255 h 7031915"/>
              <a:gd name="connsiteX61" fmla="*/ 1570174 w 8033654"/>
              <a:gd name="connsiteY61" fmla="*/ 259499 h 7031915"/>
              <a:gd name="connsiteX62" fmla="*/ 1642008 w 8033654"/>
              <a:gd name="connsiteY62" fmla="*/ 172435 h 7031915"/>
              <a:gd name="connsiteX63" fmla="*/ 1939656 w 8033654"/>
              <a:gd name="connsiteY63" fmla="*/ 11959 h 7031915"/>
              <a:gd name="connsiteX64" fmla="*/ 2058287 w 8033654"/>
              <a:gd name="connsiteY64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418335 w 8033654"/>
              <a:gd name="connsiteY41" fmla="*/ 6906767 h 7031915"/>
              <a:gd name="connsiteX42" fmla="*/ 2176957 w 8033654"/>
              <a:gd name="connsiteY42" fmla="*/ 7019956 h 7031915"/>
              <a:gd name="connsiteX43" fmla="*/ 2058326 w 8033654"/>
              <a:gd name="connsiteY43" fmla="*/ 7031915 h 7031915"/>
              <a:gd name="connsiteX44" fmla="*/ 2058286 w 8033654"/>
              <a:gd name="connsiteY44" fmla="*/ 7031915 h 7031915"/>
              <a:gd name="connsiteX45" fmla="*/ 1939655 w 8033654"/>
              <a:gd name="connsiteY45" fmla="*/ 7019956 h 7031915"/>
              <a:gd name="connsiteX46" fmla="*/ 1642007 w 8033654"/>
              <a:gd name="connsiteY46" fmla="*/ 6859480 h 7031915"/>
              <a:gd name="connsiteX47" fmla="*/ 1570173 w 8033654"/>
              <a:gd name="connsiteY47" fmla="*/ 6772417 h 7031915"/>
              <a:gd name="connsiteX48" fmla="*/ 1508795 w 8033654"/>
              <a:gd name="connsiteY48" fmla="*/ 6649661 h 7031915"/>
              <a:gd name="connsiteX49" fmla="*/ 1508794 w 8033654"/>
              <a:gd name="connsiteY49" fmla="*/ 6649657 h 7031915"/>
              <a:gd name="connsiteX50" fmla="*/ 115723 w 8033654"/>
              <a:gd name="connsiteY50" fmla="*/ 3863519 h 7031915"/>
              <a:gd name="connsiteX51" fmla="*/ 115722 w 8033654"/>
              <a:gd name="connsiteY51" fmla="*/ 3863518 h 7031915"/>
              <a:gd name="connsiteX52" fmla="*/ 29470 w 8033654"/>
              <a:gd name="connsiteY52" fmla="*/ 3691014 h 7031915"/>
              <a:gd name="connsiteX53" fmla="*/ 11962 w 8033654"/>
              <a:gd name="connsiteY53" fmla="*/ 3634608 h 7031915"/>
              <a:gd name="connsiteX54" fmla="*/ 0 w 8033654"/>
              <a:gd name="connsiteY54" fmla="*/ 3515957 h 7031915"/>
              <a:gd name="connsiteX55" fmla="*/ 11962 w 8033654"/>
              <a:gd name="connsiteY55" fmla="*/ 3397306 h 7031915"/>
              <a:gd name="connsiteX56" fmla="*/ 29470 w 8033654"/>
              <a:gd name="connsiteY56" fmla="*/ 3340901 h 7031915"/>
              <a:gd name="connsiteX57" fmla="*/ 115722 w 8033654"/>
              <a:gd name="connsiteY57" fmla="*/ 3168396 h 7031915"/>
              <a:gd name="connsiteX58" fmla="*/ 115723 w 8033654"/>
              <a:gd name="connsiteY58" fmla="*/ 3168396 h 7031915"/>
              <a:gd name="connsiteX59" fmla="*/ 1508796 w 8033654"/>
              <a:gd name="connsiteY59" fmla="*/ 382255 h 7031915"/>
              <a:gd name="connsiteX60" fmla="*/ 1570174 w 8033654"/>
              <a:gd name="connsiteY60" fmla="*/ 259499 h 7031915"/>
              <a:gd name="connsiteX61" fmla="*/ 1642008 w 8033654"/>
              <a:gd name="connsiteY61" fmla="*/ 172435 h 7031915"/>
              <a:gd name="connsiteX62" fmla="*/ 1939656 w 8033654"/>
              <a:gd name="connsiteY62" fmla="*/ 11959 h 7031915"/>
              <a:gd name="connsiteX63" fmla="*/ 2058287 w 8033654"/>
              <a:gd name="connsiteY63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176957 w 8033654"/>
              <a:gd name="connsiteY41" fmla="*/ 7019956 h 7031915"/>
              <a:gd name="connsiteX42" fmla="*/ 2058326 w 8033654"/>
              <a:gd name="connsiteY42" fmla="*/ 7031915 h 7031915"/>
              <a:gd name="connsiteX43" fmla="*/ 2058286 w 8033654"/>
              <a:gd name="connsiteY43" fmla="*/ 7031915 h 7031915"/>
              <a:gd name="connsiteX44" fmla="*/ 1939655 w 8033654"/>
              <a:gd name="connsiteY44" fmla="*/ 7019956 h 7031915"/>
              <a:gd name="connsiteX45" fmla="*/ 1642007 w 8033654"/>
              <a:gd name="connsiteY45" fmla="*/ 6859480 h 7031915"/>
              <a:gd name="connsiteX46" fmla="*/ 1570173 w 8033654"/>
              <a:gd name="connsiteY46" fmla="*/ 6772417 h 7031915"/>
              <a:gd name="connsiteX47" fmla="*/ 1508795 w 8033654"/>
              <a:gd name="connsiteY47" fmla="*/ 6649661 h 7031915"/>
              <a:gd name="connsiteX48" fmla="*/ 1508794 w 8033654"/>
              <a:gd name="connsiteY48" fmla="*/ 6649657 h 7031915"/>
              <a:gd name="connsiteX49" fmla="*/ 115723 w 8033654"/>
              <a:gd name="connsiteY49" fmla="*/ 3863519 h 7031915"/>
              <a:gd name="connsiteX50" fmla="*/ 115722 w 8033654"/>
              <a:gd name="connsiteY50" fmla="*/ 3863518 h 7031915"/>
              <a:gd name="connsiteX51" fmla="*/ 29470 w 8033654"/>
              <a:gd name="connsiteY51" fmla="*/ 3691014 h 7031915"/>
              <a:gd name="connsiteX52" fmla="*/ 11962 w 8033654"/>
              <a:gd name="connsiteY52" fmla="*/ 3634608 h 7031915"/>
              <a:gd name="connsiteX53" fmla="*/ 0 w 8033654"/>
              <a:gd name="connsiteY53" fmla="*/ 3515957 h 7031915"/>
              <a:gd name="connsiteX54" fmla="*/ 11962 w 8033654"/>
              <a:gd name="connsiteY54" fmla="*/ 3397306 h 7031915"/>
              <a:gd name="connsiteX55" fmla="*/ 29470 w 8033654"/>
              <a:gd name="connsiteY55" fmla="*/ 3340901 h 7031915"/>
              <a:gd name="connsiteX56" fmla="*/ 115722 w 8033654"/>
              <a:gd name="connsiteY56" fmla="*/ 3168396 h 7031915"/>
              <a:gd name="connsiteX57" fmla="*/ 115723 w 8033654"/>
              <a:gd name="connsiteY57" fmla="*/ 3168396 h 7031915"/>
              <a:gd name="connsiteX58" fmla="*/ 1508796 w 8033654"/>
              <a:gd name="connsiteY58" fmla="*/ 382255 h 7031915"/>
              <a:gd name="connsiteX59" fmla="*/ 1570174 w 8033654"/>
              <a:gd name="connsiteY59" fmla="*/ 259499 h 7031915"/>
              <a:gd name="connsiteX60" fmla="*/ 1642008 w 8033654"/>
              <a:gd name="connsiteY60" fmla="*/ 172435 h 7031915"/>
              <a:gd name="connsiteX61" fmla="*/ 1939656 w 8033654"/>
              <a:gd name="connsiteY61" fmla="*/ 11959 h 7031915"/>
              <a:gd name="connsiteX62" fmla="*/ 2058287 w 8033654"/>
              <a:gd name="connsiteY62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176957 w 8033654"/>
              <a:gd name="connsiteY40" fmla="*/ 7019956 h 7031915"/>
              <a:gd name="connsiteX41" fmla="*/ 2058326 w 8033654"/>
              <a:gd name="connsiteY41" fmla="*/ 7031915 h 7031915"/>
              <a:gd name="connsiteX42" fmla="*/ 2058286 w 8033654"/>
              <a:gd name="connsiteY42" fmla="*/ 7031915 h 7031915"/>
              <a:gd name="connsiteX43" fmla="*/ 1939655 w 8033654"/>
              <a:gd name="connsiteY43" fmla="*/ 7019956 h 7031915"/>
              <a:gd name="connsiteX44" fmla="*/ 1642007 w 8033654"/>
              <a:gd name="connsiteY44" fmla="*/ 6859480 h 7031915"/>
              <a:gd name="connsiteX45" fmla="*/ 1570173 w 8033654"/>
              <a:gd name="connsiteY45" fmla="*/ 6772417 h 7031915"/>
              <a:gd name="connsiteX46" fmla="*/ 1508795 w 8033654"/>
              <a:gd name="connsiteY46" fmla="*/ 6649661 h 7031915"/>
              <a:gd name="connsiteX47" fmla="*/ 1508794 w 8033654"/>
              <a:gd name="connsiteY47" fmla="*/ 6649657 h 7031915"/>
              <a:gd name="connsiteX48" fmla="*/ 115723 w 8033654"/>
              <a:gd name="connsiteY48" fmla="*/ 3863519 h 7031915"/>
              <a:gd name="connsiteX49" fmla="*/ 115722 w 8033654"/>
              <a:gd name="connsiteY49" fmla="*/ 3863518 h 7031915"/>
              <a:gd name="connsiteX50" fmla="*/ 29470 w 8033654"/>
              <a:gd name="connsiteY50" fmla="*/ 3691014 h 7031915"/>
              <a:gd name="connsiteX51" fmla="*/ 11962 w 8033654"/>
              <a:gd name="connsiteY51" fmla="*/ 3634608 h 7031915"/>
              <a:gd name="connsiteX52" fmla="*/ 0 w 8033654"/>
              <a:gd name="connsiteY52" fmla="*/ 3515957 h 7031915"/>
              <a:gd name="connsiteX53" fmla="*/ 11962 w 8033654"/>
              <a:gd name="connsiteY53" fmla="*/ 3397306 h 7031915"/>
              <a:gd name="connsiteX54" fmla="*/ 29470 w 8033654"/>
              <a:gd name="connsiteY54" fmla="*/ 3340901 h 7031915"/>
              <a:gd name="connsiteX55" fmla="*/ 115722 w 8033654"/>
              <a:gd name="connsiteY55" fmla="*/ 3168396 h 7031915"/>
              <a:gd name="connsiteX56" fmla="*/ 115723 w 8033654"/>
              <a:gd name="connsiteY56" fmla="*/ 3168396 h 7031915"/>
              <a:gd name="connsiteX57" fmla="*/ 1508796 w 8033654"/>
              <a:gd name="connsiteY57" fmla="*/ 382255 h 7031915"/>
              <a:gd name="connsiteX58" fmla="*/ 1570174 w 8033654"/>
              <a:gd name="connsiteY58" fmla="*/ 259499 h 7031915"/>
              <a:gd name="connsiteX59" fmla="*/ 1642008 w 8033654"/>
              <a:gd name="connsiteY59" fmla="*/ 172435 h 7031915"/>
              <a:gd name="connsiteX60" fmla="*/ 1939656 w 8033654"/>
              <a:gd name="connsiteY60" fmla="*/ 11959 h 7031915"/>
              <a:gd name="connsiteX61" fmla="*/ 2058287 w 8033654"/>
              <a:gd name="connsiteY61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0064 w 8033654"/>
              <a:gd name="connsiteY6" fmla="*/ 434562 h 7031915"/>
              <a:gd name="connsiteX7" fmla="*/ 6529086 w 8033654"/>
              <a:gd name="connsiteY7" fmla="*/ 402424 h 7031915"/>
              <a:gd name="connsiteX8" fmla="*/ 6482461 w 8033654"/>
              <a:gd name="connsiteY8" fmla="*/ 295697 h 7031915"/>
              <a:gd name="connsiteX9" fmla="*/ 6520430 w 8033654"/>
              <a:gd name="connsiteY9" fmla="*/ 377086 h 7031915"/>
              <a:gd name="connsiteX10" fmla="*/ 6515577 w 8033654"/>
              <a:gd name="connsiteY10" fmla="*/ 362878 h 7031915"/>
              <a:gd name="connsiteX11" fmla="*/ 6482461 w 8033654"/>
              <a:gd name="connsiteY11" fmla="*/ 295697 h 7031915"/>
              <a:gd name="connsiteX12" fmla="*/ 2058287 w 8033654"/>
              <a:gd name="connsiteY12" fmla="*/ 0 h 7031915"/>
              <a:gd name="connsiteX13" fmla="*/ 2058326 w 8033654"/>
              <a:gd name="connsiteY13" fmla="*/ 0 h 7031915"/>
              <a:gd name="connsiteX14" fmla="*/ 5971699 w 8033654"/>
              <a:gd name="connsiteY14" fmla="*/ 0 h 7031915"/>
              <a:gd name="connsiteX15" fmla="*/ 5971700 w 8033654"/>
              <a:gd name="connsiteY15" fmla="*/ 0 h 7031915"/>
              <a:gd name="connsiteX16" fmla="*/ 5971740 w 8033654"/>
              <a:gd name="connsiteY16" fmla="*/ 0 h 7031915"/>
              <a:gd name="connsiteX17" fmla="*/ 6090371 w 8033654"/>
              <a:gd name="connsiteY17" fmla="*/ 11959 h 7031915"/>
              <a:gd name="connsiteX18" fmla="*/ 6357004 w 8033654"/>
              <a:gd name="connsiteY18" fmla="*/ 143562 h 7031915"/>
              <a:gd name="connsiteX19" fmla="*/ 6421756 w 8033654"/>
              <a:gd name="connsiteY19" fmla="*/ 209878 h 7031915"/>
              <a:gd name="connsiteX20" fmla="*/ 6426018 w 8033654"/>
              <a:gd name="connsiteY20" fmla="*/ 214243 h 7031915"/>
              <a:gd name="connsiteX21" fmla="*/ 6463356 w 8033654"/>
              <a:gd name="connsiteY21" fmla="*/ 268125 h 7031915"/>
              <a:gd name="connsiteX22" fmla="*/ 6480094 w 8033654"/>
              <a:gd name="connsiteY22" fmla="*/ 292278 h 7031915"/>
              <a:gd name="connsiteX23" fmla="*/ 6490605 w 8033654"/>
              <a:gd name="connsiteY23" fmla="*/ 298322 h 7031915"/>
              <a:gd name="connsiteX24" fmla="*/ 7949332 w 8033654"/>
              <a:gd name="connsiteY24" fmla="*/ 3216682 h 7031915"/>
              <a:gd name="connsiteX25" fmla="*/ 7992299 w 8033654"/>
              <a:gd name="connsiteY25" fmla="*/ 3302616 h 7031915"/>
              <a:gd name="connsiteX26" fmla="*/ 8021693 w 8033654"/>
              <a:gd name="connsiteY26" fmla="*/ 3397306 h 7031915"/>
              <a:gd name="connsiteX27" fmla="*/ 8033654 w 8033654"/>
              <a:gd name="connsiteY27" fmla="*/ 3515957 h 7031915"/>
              <a:gd name="connsiteX28" fmla="*/ 8021693 w 8033654"/>
              <a:gd name="connsiteY28" fmla="*/ 3634608 h 7031915"/>
              <a:gd name="connsiteX29" fmla="*/ 7992299 w 8033654"/>
              <a:gd name="connsiteY29" fmla="*/ 3729298 h 7031915"/>
              <a:gd name="connsiteX30" fmla="*/ 7949332 w 8033654"/>
              <a:gd name="connsiteY30" fmla="*/ 3815232 h 7031915"/>
              <a:gd name="connsiteX31" fmla="*/ 6535055 w 8033654"/>
              <a:gd name="connsiteY31" fmla="*/ 6638796 h 7031915"/>
              <a:gd name="connsiteX32" fmla="*/ 6524461 w 8033654"/>
              <a:gd name="connsiteY32" fmla="*/ 6646190 h 7031915"/>
              <a:gd name="connsiteX33" fmla="*/ 6482456 w 8033654"/>
              <a:gd name="connsiteY33" fmla="*/ 6736229 h 7031915"/>
              <a:gd name="connsiteX34" fmla="*/ 6090371 w 8033654"/>
              <a:gd name="connsiteY34" fmla="*/ 7019956 h 7031915"/>
              <a:gd name="connsiteX35" fmla="*/ 5971740 w 8033654"/>
              <a:gd name="connsiteY35" fmla="*/ 7031915 h 7031915"/>
              <a:gd name="connsiteX36" fmla="*/ 5971700 w 8033654"/>
              <a:gd name="connsiteY36" fmla="*/ 7031915 h 7031915"/>
              <a:gd name="connsiteX37" fmla="*/ 2058326 w 8033654"/>
              <a:gd name="connsiteY37" fmla="*/ 7031915 h 7031915"/>
              <a:gd name="connsiteX38" fmla="*/ 2176958 w 8033654"/>
              <a:gd name="connsiteY38" fmla="*/ 7019956 h 7031915"/>
              <a:gd name="connsiteX39" fmla="*/ 2176957 w 8033654"/>
              <a:gd name="connsiteY39" fmla="*/ 7019956 h 7031915"/>
              <a:gd name="connsiteX40" fmla="*/ 2058326 w 8033654"/>
              <a:gd name="connsiteY40" fmla="*/ 7031915 h 7031915"/>
              <a:gd name="connsiteX41" fmla="*/ 2058286 w 8033654"/>
              <a:gd name="connsiteY41" fmla="*/ 7031915 h 7031915"/>
              <a:gd name="connsiteX42" fmla="*/ 1939655 w 8033654"/>
              <a:gd name="connsiteY42" fmla="*/ 7019956 h 7031915"/>
              <a:gd name="connsiteX43" fmla="*/ 1642007 w 8033654"/>
              <a:gd name="connsiteY43" fmla="*/ 6859480 h 7031915"/>
              <a:gd name="connsiteX44" fmla="*/ 1570173 w 8033654"/>
              <a:gd name="connsiteY44" fmla="*/ 6772417 h 7031915"/>
              <a:gd name="connsiteX45" fmla="*/ 1508795 w 8033654"/>
              <a:gd name="connsiteY45" fmla="*/ 6649661 h 7031915"/>
              <a:gd name="connsiteX46" fmla="*/ 1508794 w 8033654"/>
              <a:gd name="connsiteY46" fmla="*/ 6649657 h 7031915"/>
              <a:gd name="connsiteX47" fmla="*/ 115723 w 8033654"/>
              <a:gd name="connsiteY47" fmla="*/ 3863519 h 7031915"/>
              <a:gd name="connsiteX48" fmla="*/ 115722 w 8033654"/>
              <a:gd name="connsiteY48" fmla="*/ 3863518 h 7031915"/>
              <a:gd name="connsiteX49" fmla="*/ 29470 w 8033654"/>
              <a:gd name="connsiteY49" fmla="*/ 3691014 h 7031915"/>
              <a:gd name="connsiteX50" fmla="*/ 11962 w 8033654"/>
              <a:gd name="connsiteY50" fmla="*/ 3634608 h 7031915"/>
              <a:gd name="connsiteX51" fmla="*/ 0 w 8033654"/>
              <a:gd name="connsiteY51" fmla="*/ 3515957 h 7031915"/>
              <a:gd name="connsiteX52" fmla="*/ 11962 w 8033654"/>
              <a:gd name="connsiteY52" fmla="*/ 3397306 h 7031915"/>
              <a:gd name="connsiteX53" fmla="*/ 29470 w 8033654"/>
              <a:gd name="connsiteY53" fmla="*/ 3340901 h 7031915"/>
              <a:gd name="connsiteX54" fmla="*/ 115722 w 8033654"/>
              <a:gd name="connsiteY54" fmla="*/ 3168396 h 7031915"/>
              <a:gd name="connsiteX55" fmla="*/ 115723 w 8033654"/>
              <a:gd name="connsiteY55" fmla="*/ 3168396 h 7031915"/>
              <a:gd name="connsiteX56" fmla="*/ 1508796 w 8033654"/>
              <a:gd name="connsiteY56" fmla="*/ 382255 h 7031915"/>
              <a:gd name="connsiteX57" fmla="*/ 1570174 w 8033654"/>
              <a:gd name="connsiteY57" fmla="*/ 259499 h 7031915"/>
              <a:gd name="connsiteX58" fmla="*/ 1642008 w 8033654"/>
              <a:gd name="connsiteY58" fmla="*/ 172435 h 7031915"/>
              <a:gd name="connsiteX59" fmla="*/ 1939656 w 8033654"/>
              <a:gd name="connsiteY59" fmla="*/ 11959 h 7031915"/>
              <a:gd name="connsiteX60" fmla="*/ 2058287 w 8033654"/>
              <a:gd name="connsiteY60" fmla="*/ 0 h 7031915"/>
              <a:gd name="connsiteX0" fmla="*/ 6555247 w 8033654"/>
              <a:gd name="connsiteY0" fmla="*/ 510071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29086 w 8033654"/>
              <a:gd name="connsiteY4" fmla="*/ 402424 h 7031915"/>
              <a:gd name="connsiteX5" fmla="*/ 6540064 w 8033654"/>
              <a:gd name="connsiteY5" fmla="*/ 434562 h 7031915"/>
              <a:gd name="connsiteX6" fmla="*/ 6529086 w 8033654"/>
              <a:gd name="connsiteY6" fmla="*/ 402424 h 7031915"/>
              <a:gd name="connsiteX7" fmla="*/ 6482461 w 8033654"/>
              <a:gd name="connsiteY7" fmla="*/ 295697 h 7031915"/>
              <a:gd name="connsiteX8" fmla="*/ 6520430 w 8033654"/>
              <a:gd name="connsiteY8" fmla="*/ 377086 h 7031915"/>
              <a:gd name="connsiteX9" fmla="*/ 6515577 w 8033654"/>
              <a:gd name="connsiteY9" fmla="*/ 362878 h 7031915"/>
              <a:gd name="connsiteX10" fmla="*/ 6482461 w 8033654"/>
              <a:gd name="connsiteY10" fmla="*/ 295697 h 7031915"/>
              <a:gd name="connsiteX11" fmla="*/ 2058287 w 8033654"/>
              <a:gd name="connsiteY11" fmla="*/ 0 h 7031915"/>
              <a:gd name="connsiteX12" fmla="*/ 2058326 w 8033654"/>
              <a:gd name="connsiteY12" fmla="*/ 0 h 7031915"/>
              <a:gd name="connsiteX13" fmla="*/ 5971699 w 8033654"/>
              <a:gd name="connsiteY13" fmla="*/ 0 h 7031915"/>
              <a:gd name="connsiteX14" fmla="*/ 5971700 w 8033654"/>
              <a:gd name="connsiteY14" fmla="*/ 0 h 7031915"/>
              <a:gd name="connsiteX15" fmla="*/ 5971740 w 8033654"/>
              <a:gd name="connsiteY15" fmla="*/ 0 h 7031915"/>
              <a:gd name="connsiteX16" fmla="*/ 6090371 w 8033654"/>
              <a:gd name="connsiteY16" fmla="*/ 11959 h 7031915"/>
              <a:gd name="connsiteX17" fmla="*/ 6357004 w 8033654"/>
              <a:gd name="connsiteY17" fmla="*/ 143562 h 7031915"/>
              <a:gd name="connsiteX18" fmla="*/ 6421756 w 8033654"/>
              <a:gd name="connsiteY18" fmla="*/ 209878 h 7031915"/>
              <a:gd name="connsiteX19" fmla="*/ 6426018 w 8033654"/>
              <a:gd name="connsiteY19" fmla="*/ 214243 h 7031915"/>
              <a:gd name="connsiteX20" fmla="*/ 6463356 w 8033654"/>
              <a:gd name="connsiteY20" fmla="*/ 268125 h 7031915"/>
              <a:gd name="connsiteX21" fmla="*/ 6480094 w 8033654"/>
              <a:gd name="connsiteY21" fmla="*/ 292278 h 7031915"/>
              <a:gd name="connsiteX22" fmla="*/ 6490605 w 8033654"/>
              <a:gd name="connsiteY22" fmla="*/ 298322 h 7031915"/>
              <a:gd name="connsiteX23" fmla="*/ 7949332 w 8033654"/>
              <a:gd name="connsiteY23" fmla="*/ 3216682 h 7031915"/>
              <a:gd name="connsiteX24" fmla="*/ 7992299 w 8033654"/>
              <a:gd name="connsiteY24" fmla="*/ 3302616 h 7031915"/>
              <a:gd name="connsiteX25" fmla="*/ 8021693 w 8033654"/>
              <a:gd name="connsiteY25" fmla="*/ 3397306 h 7031915"/>
              <a:gd name="connsiteX26" fmla="*/ 8033654 w 8033654"/>
              <a:gd name="connsiteY26" fmla="*/ 3515957 h 7031915"/>
              <a:gd name="connsiteX27" fmla="*/ 8021693 w 8033654"/>
              <a:gd name="connsiteY27" fmla="*/ 3634608 h 7031915"/>
              <a:gd name="connsiteX28" fmla="*/ 7992299 w 8033654"/>
              <a:gd name="connsiteY28" fmla="*/ 3729298 h 7031915"/>
              <a:gd name="connsiteX29" fmla="*/ 7949332 w 8033654"/>
              <a:gd name="connsiteY29" fmla="*/ 3815232 h 7031915"/>
              <a:gd name="connsiteX30" fmla="*/ 6535055 w 8033654"/>
              <a:gd name="connsiteY30" fmla="*/ 6638796 h 7031915"/>
              <a:gd name="connsiteX31" fmla="*/ 6524461 w 8033654"/>
              <a:gd name="connsiteY31" fmla="*/ 6646190 h 7031915"/>
              <a:gd name="connsiteX32" fmla="*/ 6482456 w 8033654"/>
              <a:gd name="connsiteY32" fmla="*/ 6736229 h 7031915"/>
              <a:gd name="connsiteX33" fmla="*/ 6090371 w 8033654"/>
              <a:gd name="connsiteY33" fmla="*/ 7019956 h 7031915"/>
              <a:gd name="connsiteX34" fmla="*/ 5971740 w 8033654"/>
              <a:gd name="connsiteY34" fmla="*/ 7031915 h 7031915"/>
              <a:gd name="connsiteX35" fmla="*/ 5971700 w 8033654"/>
              <a:gd name="connsiteY35" fmla="*/ 7031915 h 7031915"/>
              <a:gd name="connsiteX36" fmla="*/ 2058326 w 8033654"/>
              <a:gd name="connsiteY36" fmla="*/ 7031915 h 7031915"/>
              <a:gd name="connsiteX37" fmla="*/ 2176958 w 8033654"/>
              <a:gd name="connsiteY37" fmla="*/ 7019956 h 7031915"/>
              <a:gd name="connsiteX38" fmla="*/ 2176957 w 8033654"/>
              <a:gd name="connsiteY38" fmla="*/ 7019956 h 7031915"/>
              <a:gd name="connsiteX39" fmla="*/ 2058326 w 8033654"/>
              <a:gd name="connsiteY39" fmla="*/ 7031915 h 7031915"/>
              <a:gd name="connsiteX40" fmla="*/ 2058286 w 8033654"/>
              <a:gd name="connsiteY40" fmla="*/ 7031915 h 7031915"/>
              <a:gd name="connsiteX41" fmla="*/ 1939655 w 8033654"/>
              <a:gd name="connsiteY41" fmla="*/ 7019956 h 7031915"/>
              <a:gd name="connsiteX42" fmla="*/ 1642007 w 8033654"/>
              <a:gd name="connsiteY42" fmla="*/ 6859480 h 7031915"/>
              <a:gd name="connsiteX43" fmla="*/ 1570173 w 8033654"/>
              <a:gd name="connsiteY43" fmla="*/ 6772417 h 7031915"/>
              <a:gd name="connsiteX44" fmla="*/ 1508795 w 8033654"/>
              <a:gd name="connsiteY44" fmla="*/ 6649661 h 7031915"/>
              <a:gd name="connsiteX45" fmla="*/ 1508794 w 8033654"/>
              <a:gd name="connsiteY45" fmla="*/ 6649657 h 7031915"/>
              <a:gd name="connsiteX46" fmla="*/ 115723 w 8033654"/>
              <a:gd name="connsiteY46" fmla="*/ 3863519 h 7031915"/>
              <a:gd name="connsiteX47" fmla="*/ 115722 w 8033654"/>
              <a:gd name="connsiteY47" fmla="*/ 3863518 h 7031915"/>
              <a:gd name="connsiteX48" fmla="*/ 29470 w 8033654"/>
              <a:gd name="connsiteY48" fmla="*/ 3691014 h 7031915"/>
              <a:gd name="connsiteX49" fmla="*/ 11962 w 8033654"/>
              <a:gd name="connsiteY49" fmla="*/ 3634608 h 7031915"/>
              <a:gd name="connsiteX50" fmla="*/ 0 w 8033654"/>
              <a:gd name="connsiteY50" fmla="*/ 3515957 h 7031915"/>
              <a:gd name="connsiteX51" fmla="*/ 11962 w 8033654"/>
              <a:gd name="connsiteY51" fmla="*/ 3397306 h 7031915"/>
              <a:gd name="connsiteX52" fmla="*/ 29470 w 8033654"/>
              <a:gd name="connsiteY52" fmla="*/ 3340901 h 7031915"/>
              <a:gd name="connsiteX53" fmla="*/ 115722 w 8033654"/>
              <a:gd name="connsiteY53" fmla="*/ 3168396 h 7031915"/>
              <a:gd name="connsiteX54" fmla="*/ 115723 w 8033654"/>
              <a:gd name="connsiteY54" fmla="*/ 3168396 h 7031915"/>
              <a:gd name="connsiteX55" fmla="*/ 1508796 w 8033654"/>
              <a:gd name="connsiteY55" fmla="*/ 382255 h 7031915"/>
              <a:gd name="connsiteX56" fmla="*/ 1570174 w 8033654"/>
              <a:gd name="connsiteY56" fmla="*/ 259499 h 7031915"/>
              <a:gd name="connsiteX57" fmla="*/ 1642008 w 8033654"/>
              <a:gd name="connsiteY57" fmla="*/ 172435 h 7031915"/>
              <a:gd name="connsiteX58" fmla="*/ 1939656 w 8033654"/>
              <a:gd name="connsiteY58" fmla="*/ 11959 h 7031915"/>
              <a:gd name="connsiteX59" fmla="*/ 2058287 w 8033654"/>
              <a:gd name="connsiteY59" fmla="*/ 0 h 7031915"/>
              <a:gd name="connsiteX0" fmla="*/ 6556798 w 8033654"/>
              <a:gd name="connsiteY0" fmla="*/ 533489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29086 w 8033654"/>
              <a:gd name="connsiteY3" fmla="*/ 402424 h 7031915"/>
              <a:gd name="connsiteX4" fmla="*/ 6540064 w 8033654"/>
              <a:gd name="connsiteY4" fmla="*/ 434562 h 7031915"/>
              <a:gd name="connsiteX5" fmla="*/ 6529086 w 8033654"/>
              <a:gd name="connsiteY5" fmla="*/ 402424 h 7031915"/>
              <a:gd name="connsiteX6" fmla="*/ 6482461 w 8033654"/>
              <a:gd name="connsiteY6" fmla="*/ 295697 h 7031915"/>
              <a:gd name="connsiteX7" fmla="*/ 6520430 w 8033654"/>
              <a:gd name="connsiteY7" fmla="*/ 377086 h 7031915"/>
              <a:gd name="connsiteX8" fmla="*/ 6515577 w 8033654"/>
              <a:gd name="connsiteY8" fmla="*/ 362878 h 7031915"/>
              <a:gd name="connsiteX9" fmla="*/ 6482461 w 8033654"/>
              <a:gd name="connsiteY9" fmla="*/ 295697 h 7031915"/>
              <a:gd name="connsiteX10" fmla="*/ 2058287 w 8033654"/>
              <a:gd name="connsiteY10" fmla="*/ 0 h 7031915"/>
              <a:gd name="connsiteX11" fmla="*/ 2058326 w 8033654"/>
              <a:gd name="connsiteY11" fmla="*/ 0 h 7031915"/>
              <a:gd name="connsiteX12" fmla="*/ 5971699 w 8033654"/>
              <a:gd name="connsiteY12" fmla="*/ 0 h 7031915"/>
              <a:gd name="connsiteX13" fmla="*/ 5971700 w 8033654"/>
              <a:gd name="connsiteY13" fmla="*/ 0 h 7031915"/>
              <a:gd name="connsiteX14" fmla="*/ 5971740 w 8033654"/>
              <a:gd name="connsiteY14" fmla="*/ 0 h 7031915"/>
              <a:gd name="connsiteX15" fmla="*/ 6090371 w 8033654"/>
              <a:gd name="connsiteY15" fmla="*/ 11959 h 7031915"/>
              <a:gd name="connsiteX16" fmla="*/ 6357004 w 8033654"/>
              <a:gd name="connsiteY16" fmla="*/ 143562 h 7031915"/>
              <a:gd name="connsiteX17" fmla="*/ 6421756 w 8033654"/>
              <a:gd name="connsiteY17" fmla="*/ 209878 h 7031915"/>
              <a:gd name="connsiteX18" fmla="*/ 6426018 w 8033654"/>
              <a:gd name="connsiteY18" fmla="*/ 214243 h 7031915"/>
              <a:gd name="connsiteX19" fmla="*/ 6463356 w 8033654"/>
              <a:gd name="connsiteY19" fmla="*/ 268125 h 7031915"/>
              <a:gd name="connsiteX20" fmla="*/ 6480094 w 8033654"/>
              <a:gd name="connsiteY20" fmla="*/ 292278 h 7031915"/>
              <a:gd name="connsiteX21" fmla="*/ 6490605 w 8033654"/>
              <a:gd name="connsiteY21" fmla="*/ 298322 h 7031915"/>
              <a:gd name="connsiteX22" fmla="*/ 7949332 w 8033654"/>
              <a:gd name="connsiteY22" fmla="*/ 3216682 h 7031915"/>
              <a:gd name="connsiteX23" fmla="*/ 7992299 w 8033654"/>
              <a:gd name="connsiteY23" fmla="*/ 3302616 h 7031915"/>
              <a:gd name="connsiteX24" fmla="*/ 8021693 w 8033654"/>
              <a:gd name="connsiteY24" fmla="*/ 3397306 h 7031915"/>
              <a:gd name="connsiteX25" fmla="*/ 8033654 w 8033654"/>
              <a:gd name="connsiteY25" fmla="*/ 3515957 h 7031915"/>
              <a:gd name="connsiteX26" fmla="*/ 8021693 w 8033654"/>
              <a:gd name="connsiteY26" fmla="*/ 3634608 h 7031915"/>
              <a:gd name="connsiteX27" fmla="*/ 7992299 w 8033654"/>
              <a:gd name="connsiteY27" fmla="*/ 3729298 h 7031915"/>
              <a:gd name="connsiteX28" fmla="*/ 7949332 w 8033654"/>
              <a:gd name="connsiteY28" fmla="*/ 3815232 h 7031915"/>
              <a:gd name="connsiteX29" fmla="*/ 6535055 w 8033654"/>
              <a:gd name="connsiteY29" fmla="*/ 6638796 h 7031915"/>
              <a:gd name="connsiteX30" fmla="*/ 6524461 w 8033654"/>
              <a:gd name="connsiteY30" fmla="*/ 6646190 h 7031915"/>
              <a:gd name="connsiteX31" fmla="*/ 6482456 w 8033654"/>
              <a:gd name="connsiteY31" fmla="*/ 6736229 h 7031915"/>
              <a:gd name="connsiteX32" fmla="*/ 6090371 w 8033654"/>
              <a:gd name="connsiteY32" fmla="*/ 7019956 h 7031915"/>
              <a:gd name="connsiteX33" fmla="*/ 5971740 w 8033654"/>
              <a:gd name="connsiteY33" fmla="*/ 7031915 h 7031915"/>
              <a:gd name="connsiteX34" fmla="*/ 5971700 w 8033654"/>
              <a:gd name="connsiteY34" fmla="*/ 7031915 h 7031915"/>
              <a:gd name="connsiteX35" fmla="*/ 2058326 w 8033654"/>
              <a:gd name="connsiteY35" fmla="*/ 7031915 h 7031915"/>
              <a:gd name="connsiteX36" fmla="*/ 2176958 w 8033654"/>
              <a:gd name="connsiteY36" fmla="*/ 7019956 h 7031915"/>
              <a:gd name="connsiteX37" fmla="*/ 2176957 w 8033654"/>
              <a:gd name="connsiteY37" fmla="*/ 7019956 h 7031915"/>
              <a:gd name="connsiteX38" fmla="*/ 2058326 w 8033654"/>
              <a:gd name="connsiteY38" fmla="*/ 7031915 h 7031915"/>
              <a:gd name="connsiteX39" fmla="*/ 2058286 w 8033654"/>
              <a:gd name="connsiteY39" fmla="*/ 7031915 h 7031915"/>
              <a:gd name="connsiteX40" fmla="*/ 1939655 w 8033654"/>
              <a:gd name="connsiteY40" fmla="*/ 7019956 h 7031915"/>
              <a:gd name="connsiteX41" fmla="*/ 1642007 w 8033654"/>
              <a:gd name="connsiteY41" fmla="*/ 6859480 h 7031915"/>
              <a:gd name="connsiteX42" fmla="*/ 1570173 w 8033654"/>
              <a:gd name="connsiteY42" fmla="*/ 6772417 h 7031915"/>
              <a:gd name="connsiteX43" fmla="*/ 1508795 w 8033654"/>
              <a:gd name="connsiteY43" fmla="*/ 6649661 h 7031915"/>
              <a:gd name="connsiteX44" fmla="*/ 1508794 w 8033654"/>
              <a:gd name="connsiteY44" fmla="*/ 6649657 h 7031915"/>
              <a:gd name="connsiteX45" fmla="*/ 115723 w 8033654"/>
              <a:gd name="connsiteY45" fmla="*/ 3863519 h 7031915"/>
              <a:gd name="connsiteX46" fmla="*/ 115722 w 8033654"/>
              <a:gd name="connsiteY46" fmla="*/ 3863518 h 7031915"/>
              <a:gd name="connsiteX47" fmla="*/ 29470 w 8033654"/>
              <a:gd name="connsiteY47" fmla="*/ 3691014 h 7031915"/>
              <a:gd name="connsiteX48" fmla="*/ 11962 w 8033654"/>
              <a:gd name="connsiteY48" fmla="*/ 3634608 h 7031915"/>
              <a:gd name="connsiteX49" fmla="*/ 0 w 8033654"/>
              <a:gd name="connsiteY49" fmla="*/ 3515957 h 7031915"/>
              <a:gd name="connsiteX50" fmla="*/ 11962 w 8033654"/>
              <a:gd name="connsiteY50" fmla="*/ 3397306 h 7031915"/>
              <a:gd name="connsiteX51" fmla="*/ 29470 w 8033654"/>
              <a:gd name="connsiteY51" fmla="*/ 3340901 h 7031915"/>
              <a:gd name="connsiteX52" fmla="*/ 115722 w 8033654"/>
              <a:gd name="connsiteY52" fmla="*/ 3168396 h 7031915"/>
              <a:gd name="connsiteX53" fmla="*/ 115723 w 8033654"/>
              <a:gd name="connsiteY53" fmla="*/ 3168396 h 7031915"/>
              <a:gd name="connsiteX54" fmla="*/ 1508796 w 8033654"/>
              <a:gd name="connsiteY54" fmla="*/ 382255 h 7031915"/>
              <a:gd name="connsiteX55" fmla="*/ 1570174 w 8033654"/>
              <a:gd name="connsiteY55" fmla="*/ 259499 h 7031915"/>
              <a:gd name="connsiteX56" fmla="*/ 1642008 w 8033654"/>
              <a:gd name="connsiteY56" fmla="*/ 172435 h 7031915"/>
              <a:gd name="connsiteX57" fmla="*/ 1939656 w 8033654"/>
              <a:gd name="connsiteY57" fmla="*/ 11959 h 7031915"/>
              <a:gd name="connsiteX58" fmla="*/ 2058287 w 8033654"/>
              <a:gd name="connsiteY58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515577 w 8033654"/>
              <a:gd name="connsiteY5" fmla="*/ 362878 h 7031915"/>
              <a:gd name="connsiteX6" fmla="*/ 6482461 w 8033654"/>
              <a:gd name="connsiteY6" fmla="*/ 295697 h 7031915"/>
              <a:gd name="connsiteX7" fmla="*/ 2058287 w 8033654"/>
              <a:gd name="connsiteY7" fmla="*/ 0 h 7031915"/>
              <a:gd name="connsiteX8" fmla="*/ 2058326 w 8033654"/>
              <a:gd name="connsiteY8" fmla="*/ 0 h 7031915"/>
              <a:gd name="connsiteX9" fmla="*/ 5971699 w 8033654"/>
              <a:gd name="connsiteY9" fmla="*/ 0 h 7031915"/>
              <a:gd name="connsiteX10" fmla="*/ 5971700 w 8033654"/>
              <a:gd name="connsiteY10" fmla="*/ 0 h 7031915"/>
              <a:gd name="connsiteX11" fmla="*/ 5971740 w 8033654"/>
              <a:gd name="connsiteY11" fmla="*/ 0 h 7031915"/>
              <a:gd name="connsiteX12" fmla="*/ 6090371 w 8033654"/>
              <a:gd name="connsiteY12" fmla="*/ 11959 h 7031915"/>
              <a:gd name="connsiteX13" fmla="*/ 6357004 w 8033654"/>
              <a:gd name="connsiteY13" fmla="*/ 143562 h 7031915"/>
              <a:gd name="connsiteX14" fmla="*/ 6421756 w 8033654"/>
              <a:gd name="connsiteY14" fmla="*/ 209878 h 7031915"/>
              <a:gd name="connsiteX15" fmla="*/ 6426018 w 8033654"/>
              <a:gd name="connsiteY15" fmla="*/ 214243 h 7031915"/>
              <a:gd name="connsiteX16" fmla="*/ 6463356 w 8033654"/>
              <a:gd name="connsiteY16" fmla="*/ 268125 h 7031915"/>
              <a:gd name="connsiteX17" fmla="*/ 6480094 w 8033654"/>
              <a:gd name="connsiteY17" fmla="*/ 292278 h 7031915"/>
              <a:gd name="connsiteX18" fmla="*/ 6490605 w 8033654"/>
              <a:gd name="connsiteY18" fmla="*/ 298322 h 7031915"/>
              <a:gd name="connsiteX19" fmla="*/ 7949332 w 8033654"/>
              <a:gd name="connsiteY19" fmla="*/ 3216682 h 7031915"/>
              <a:gd name="connsiteX20" fmla="*/ 7992299 w 8033654"/>
              <a:gd name="connsiteY20" fmla="*/ 3302616 h 7031915"/>
              <a:gd name="connsiteX21" fmla="*/ 8021693 w 8033654"/>
              <a:gd name="connsiteY21" fmla="*/ 3397306 h 7031915"/>
              <a:gd name="connsiteX22" fmla="*/ 8033654 w 8033654"/>
              <a:gd name="connsiteY22" fmla="*/ 3515957 h 7031915"/>
              <a:gd name="connsiteX23" fmla="*/ 8021693 w 8033654"/>
              <a:gd name="connsiteY23" fmla="*/ 3634608 h 7031915"/>
              <a:gd name="connsiteX24" fmla="*/ 7992299 w 8033654"/>
              <a:gd name="connsiteY24" fmla="*/ 3729298 h 7031915"/>
              <a:gd name="connsiteX25" fmla="*/ 7949332 w 8033654"/>
              <a:gd name="connsiteY25" fmla="*/ 3815232 h 7031915"/>
              <a:gd name="connsiteX26" fmla="*/ 6535055 w 8033654"/>
              <a:gd name="connsiteY26" fmla="*/ 6638796 h 7031915"/>
              <a:gd name="connsiteX27" fmla="*/ 6524461 w 8033654"/>
              <a:gd name="connsiteY27" fmla="*/ 6646190 h 7031915"/>
              <a:gd name="connsiteX28" fmla="*/ 6482456 w 8033654"/>
              <a:gd name="connsiteY28" fmla="*/ 6736229 h 7031915"/>
              <a:gd name="connsiteX29" fmla="*/ 6090371 w 8033654"/>
              <a:gd name="connsiteY29" fmla="*/ 7019956 h 7031915"/>
              <a:gd name="connsiteX30" fmla="*/ 5971740 w 8033654"/>
              <a:gd name="connsiteY30" fmla="*/ 7031915 h 7031915"/>
              <a:gd name="connsiteX31" fmla="*/ 5971700 w 8033654"/>
              <a:gd name="connsiteY31" fmla="*/ 7031915 h 7031915"/>
              <a:gd name="connsiteX32" fmla="*/ 2058326 w 8033654"/>
              <a:gd name="connsiteY32" fmla="*/ 7031915 h 7031915"/>
              <a:gd name="connsiteX33" fmla="*/ 2176958 w 8033654"/>
              <a:gd name="connsiteY33" fmla="*/ 7019956 h 7031915"/>
              <a:gd name="connsiteX34" fmla="*/ 2176957 w 8033654"/>
              <a:gd name="connsiteY34" fmla="*/ 7019956 h 7031915"/>
              <a:gd name="connsiteX35" fmla="*/ 2058326 w 8033654"/>
              <a:gd name="connsiteY35" fmla="*/ 7031915 h 7031915"/>
              <a:gd name="connsiteX36" fmla="*/ 2058286 w 8033654"/>
              <a:gd name="connsiteY36" fmla="*/ 7031915 h 7031915"/>
              <a:gd name="connsiteX37" fmla="*/ 1939655 w 8033654"/>
              <a:gd name="connsiteY37" fmla="*/ 7019956 h 7031915"/>
              <a:gd name="connsiteX38" fmla="*/ 1642007 w 8033654"/>
              <a:gd name="connsiteY38" fmla="*/ 6859480 h 7031915"/>
              <a:gd name="connsiteX39" fmla="*/ 1570173 w 8033654"/>
              <a:gd name="connsiteY39" fmla="*/ 6772417 h 7031915"/>
              <a:gd name="connsiteX40" fmla="*/ 1508795 w 8033654"/>
              <a:gd name="connsiteY40" fmla="*/ 6649661 h 7031915"/>
              <a:gd name="connsiteX41" fmla="*/ 1508794 w 8033654"/>
              <a:gd name="connsiteY41" fmla="*/ 6649657 h 7031915"/>
              <a:gd name="connsiteX42" fmla="*/ 115723 w 8033654"/>
              <a:gd name="connsiteY42" fmla="*/ 3863519 h 7031915"/>
              <a:gd name="connsiteX43" fmla="*/ 115722 w 8033654"/>
              <a:gd name="connsiteY43" fmla="*/ 3863518 h 7031915"/>
              <a:gd name="connsiteX44" fmla="*/ 29470 w 8033654"/>
              <a:gd name="connsiteY44" fmla="*/ 3691014 h 7031915"/>
              <a:gd name="connsiteX45" fmla="*/ 11962 w 8033654"/>
              <a:gd name="connsiteY45" fmla="*/ 3634608 h 7031915"/>
              <a:gd name="connsiteX46" fmla="*/ 0 w 8033654"/>
              <a:gd name="connsiteY46" fmla="*/ 3515957 h 7031915"/>
              <a:gd name="connsiteX47" fmla="*/ 11962 w 8033654"/>
              <a:gd name="connsiteY47" fmla="*/ 3397306 h 7031915"/>
              <a:gd name="connsiteX48" fmla="*/ 29470 w 8033654"/>
              <a:gd name="connsiteY48" fmla="*/ 3340901 h 7031915"/>
              <a:gd name="connsiteX49" fmla="*/ 115722 w 8033654"/>
              <a:gd name="connsiteY49" fmla="*/ 3168396 h 7031915"/>
              <a:gd name="connsiteX50" fmla="*/ 115723 w 8033654"/>
              <a:gd name="connsiteY50" fmla="*/ 3168396 h 7031915"/>
              <a:gd name="connsiteX51" fmla="*/ 1508796 w 8033654"/>
              <a:gd name="connsiteY51" fmla="*/ 382255 h 7031915"/>
              <a:gd name="connsiteX52" fmla="*/ 1570174 w 8033654"/>
              <a:gd name="connsiteY52" fmla="*/ 259499 h 7031915"/>
              <a:gd name="connsiteX53" fmla="*/ 1642008 w 8033654"/>
              <a:gd name="connsiteY53" fmla="*/ 172435 h 7031915"/>
              <a:gd name="connsiteX54" fmla="*/ 1939656 w 8033654"/>
              <a:gd name="connsiteY54" fmla="*/ 11959 h 7031915"/>
              <a:gd name="connsiteX55" fmla="*/ 2058287 w 8033654"/>
              <a:gd name="connsiteY55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515577 w 8033654"/>
              <a:gd name="connsiteY5" fmla="*/ 362878 h 7031915"/>
              <a:gd name="connsiteX6" fmla="*/ 6482461 w 8033654"/>
              <a:gd name="connsiteY6" fmla="*/ 295697 h 7031915"/>
              <a:gd name="connsiteX7" fmla="*/ 2058287 w 8033654"/>
              <a:gd name="connsiteY7" fmla="*/ 0 h 7031915"/>
              <a:gd name="connsiteX8" fmla="*/ 2058326 w 8033654"/>
              <a:gd name="connsiteY8" fmla="*/ 0 h 7031915"/>
              <a:gd name="connsiteX9" fmla="*/ 5971699 w 8033654"/>
              <a:gd name="connsiteY9" fmla="*/ 0 h 7031915"/>
              <a:gd name="connsiteX10" fmla="*/ 5971700 w 8033654"/>
              <a:gd name="connsiteY10" fmla="*/ 0 h 7031915"/>
              <a:gd name="connsiteX11" fmla="*/ 5971740 w 8033654"/>
              <a:gd name="connsiteY11" fmla="*/ 0 h 7031915"/>
              <a:gd name="connsiteX12" fmla="*/ 6090371 w 8033654"/>
              <a:gd name="connsiteY12" fmla="*/ 11959 h 7031915"/>
              <a:gd name="connsiteX13" fmla="*/ 6357004 w 8033654"/>
              <a:gd name="connsiteY13" fmla="*/ 143562 h 7031915"/>
              <a:gd name="connsiteX14" fmla="*/ 6421756 w 8033654"/>
              <a:gd name="connsiteY14" fmla="*/ 209878 h 7031915"/>
              <a:gd name="connsiteX15" fmla="*/ 6426018 w 8033654"/>
              <a:gd name="connsiteY15" fmla="*/ 214243 h 7031915"/>
              <a:gd name="connsiteX16" fmla="*/ 6463356 w 8033654"/>
              <a:gd name="connsiteY16" fmla="*/ 268125 h 7031915"/>
              <a:gd name="connsiteX17" fmla="*/ 6480094 w 8033654"/>
              <a:gd name="connsiteY17" fmla="*/ 292278 h 7031915"/>
              <a:gd name="connsiteX18" fmla="*/ 7949332 w 8033654"/>
              <a:gd name="connsiteY18" fmla="*/ 3216682 h 7031915"/>
              <a:gd name="connsiteX19" fmla="*/ 7992299 w 8033654"/>
              <a:gd name="connsiteY19" fmla="*/ 3302616 h 7031915"/>
              <a:gd name="connsiteX20" fmla="*/ 8021693 w 8033654"/>
              <a:gd name="connsiteY20" fmla="*/ 3397306 h 7031915"/>
              <a:gd name="connsiteX21" fmla="*/ 8033654 w 8033654"/>
              <a:gd name="connsiteY21" fmla="*/ 3515957 h 7031915"/>
              <a:gd name="connsiteX22" fmla="*/ 8021693 w 8033654"/>
              <a:gd name="connsiteY22" fmla="*/ 3634608 h 7031915"/>
              <a:gd name="connsiteX23" fmla="*/ 7992299 w 8033654"/>
              <a:gd name="connsiteY23" fmla="*/ 3729298 h 7031915"/>
              <a:gd name="connsiteX24" fmla="*/ 7949332 w 8033654"/>
              <a:gd name="connsiteY24" fmla="*/ 3815232 h 7031915"/>
              <a:gd name="connsiteX25" fmla="*/ 6535055 w 8033654"/>
              <a:gd name="connsiteY25" fmla="*/ 6638796 h 7031915"/>
              <a:gd name="connsiteX26" fmla="*/ 6524461 w 8033654"/>
              <a:gd name="connsiteY26" fmla="*/ 6646190 h 7031915"/>
              <a:gd name="connsiteX27" fmla="*/ 6482456 w 8033654"/>
              <a:gd name="connsiteY27" fmla="*/ 6736229 h 7031915"/>
              <a:gd name="connsiteX28" fmla="*/ 6090371 w 8033654"/>
              <a:gd name="connsiteY28" fmla="*/ 7019956 h 7031915"/>
              <a:gd name="connsiteX29" fmla="*/ 5971740 w 8033654"/>
              <a:gd name="connsiteY29" fmla="*/ 7031915 h 7031915"/>
              <a:gd name="connsiteX30" fmla="*/ 5971700 w 8033654"/>
              <a:gd name="connsiteY30" fmla="*/ 7031915 h 7031915"/>
              <a:gd name="connsiteX31" fmla="*/ 2058326 w 8033654"/>
              <a:gd name="connsiteY31" fmla="*/ 7031915 h 7031915"/>
              <a:gd name="connsiteX32" fmla="*/ 2176958 w 8033654"/>
              <a:gd name="connsiteY32" fmla="*/ 7019956 h 7031915"/>
              <a:gd name="connsiteX33" fmla="*/ 2176957 w 8033654"/>
              <a:gd name="connsiteY33" fmla="*/ 7019956 h 7031915"/>
              <a:gd name="connsiteX34" fmla="*/ 2058326 w 8033654"/>
              <a:gd name="connsiteY34" fmla="*/ 7031915 h 7031915"/>
              <a:gd name="connsiteX35" fmla="*/ 2058286 w 8033654"/>
              <a:gd name="connsiteY35" fmla="*/ 7031915 h 7031915"/>
              <a:gd name="connsiteX36" fmla="*/ 1939655 w 8033654"/>
              <a:gd name="connsiteY36" fmla="*/ 7019956 h 7031915"/>
              <a:gd name="connsiteX37" fmla="*/ 1642007 w 8033654"/>
              <a:gd name="connsiteY37" fmla="*/ 6859480 h 7031915"/>
              <a:gd name="connsiteX38" fmla="*/ 1570173 w 8033654"/>
              <a:gd name="connsiteY38" fmla="*/ 6772417 h 7031915"/>
              <a:gd name="connsiteX39" fmla="*/ 1508795 w 8033654"/>
              <a:gd name="connsiteY39" fmla="*/ 6649661 h 7031915"/>
              <a:gd name="connsiteX40" fmla="*/ 1508794 w 8033654"/>
              <a:gd name="connsiteY40" fmla="*/ 6649657 h 7031915"/>
              <a:gd name="connsiteX41" fmla="*/ 115723 w 8033654"/>
              <a:gd name="connsiteY41" fmla="*/ 3863519 h 7031915"/>
              <a:gd name="connsiteX42" fmla="*/ 115722 w 8033654"/>
              <a:gd name="connsiteY42" fmla="*/ 3863518 h 7031915"/>
              <a:gd name="connsiteX43" fmla="*/ 29470 w 8033654"/>
              <a:gd name="connsiteY43" fmla="*/ 3691014 h 7031915"/>
              <a:gd name="connsiteX44" fmla="*/ 11962 w 8033654"/>
              <a:gd name="connsiteY44" fmla="*/ 3634608 h 7031915"/>
              <a:gd name="connsiteX45" fmla="*/ 0 w 8033654"/>
              <a:gd name="connsiteY45" fmla="*/ 3515957 h 7031915"/>
              <a:gd name="connsiteX46" fmla="*/ 11962 w 8033654"/>
              <a:gd name="connsiteY46" fmla="*/ 3397306 h 7031915"/>
              <a:gd name="connsiteX47" fmla="*/ 29470 w 8033654"/>
              <a:gd name="connsiteY47" fmla="*/ 3340901 h 7031915"/>
              <a:gd name="connsiteX48" fmla="*/ 115722 w 8033654"/>
              <a:gd name="connsiteY48" fmla="*/ 3168396 h 7031915"/>
              <a:gd name="connsiteX49" fmla="*/ 115723 w 8033654"/>
              <a:gd name="connsiteY49" fmla="*/ 3168396 h 7031915"/>
              <a:gd name="connsiteX50" fmla="*/ 1508796 w 8033654"/>
              <a:gd name="connsiteY50" fmla="*/ 382255 h 7031915"/>
              <a:gd name="connsiteX51" fmla="*/ 1570174 w 8033654"/>
              <a:gd name="connsiteY51" fmla="*/ 259499 h 7031915"/>
              <a:gd name="connsiteX52" fmla="*/ 1642008 w 8033654"/>
              <a:gd name="connsiteY52" fmla="*/ 172435 h 7031915"/>
              <a:gd name="connsiteX53" fmla="*/ 1939656 w 8033654"/>
              <a:gd name="connsiteY53" fmla="*/ 11959 h 7031915"/>
              <a:gd name="connsiteX54" fmla="*/ 2058287 w 8033654"/>
              <a:gd name="connsiteY54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482461 w 8033654"/>
              <a:gd name="connsiteY5" fmla="*/ 295697 h 7031915"/>
              <a:gd name="connsiteX6" fmla="*/ 2058287 w 8033654"/>
              <a:gd name="connsiteY6" fmla="*/ 0 h 7031915"/>
              <a:gd name="connsiteX7" fmla="*/ 2058326 w 8033654"/>
              <a:gd name="connsiteY7" fmla="*/ 0 h 7031915"/>
              <a:gd name="connsiteX8" fmla="*/ 5971699 w 8033654"/>
              <a:gd name="connsiteY8" fmla="*/ 0 h 7031915"/>
              <a:gd name="connsiteX9" fmla="*/ 5971700 w 8033654"/>
              <a:gd name="connsiteY9" fmla="*/ 0 h 7031915"/>
              <a:gd name="connsiteX10" fmla="*/ 5971740 w 8033654"/>
              <a:gd name="connsiteY10" fmla="*/ 0 h 7031915"/>
              <a:gd name="connsiteX11" fmla="*/ 6090371 w 8033654"/>
              <a:gd name="connsiteY11" fmla="*/ 11959 h 7031915"/>
              <a:gd name="connsiteX12" fmla="*/ 6357004 w 8033654"/>
              <a:gd name="connsiteY12" fmla="*/ 143562 h 7031915"/>
              <a:gd name="connsiteX13" fmla="*/ 6421756 w 8033654"/>
              <a:gd name="connsiteY13" fmla="*/ 209878 h 7031915"/>
              <a:gd name="connsiteX14" fmla="*/ 6426018 w 8033654"/>
              <a:gd name="connsiteY14" fmla="*/ 214243 h 7031915"/>
              <a:gd name="connsiteX15" fmla="*/ 6463356 w 8033654"/>
              <a:gd name="connsiteY15" fmla="*/ 268125 h 7031915"/>
              <a:gd name="connsiteX16" fmla="*/ 6480094 w 8033654"/>
              <a:gd name="connsiteY16" fmla="*/ 292278 h 7031915"/>
              <a:gd name="connsiteX17" fmla="*/ 7949332 w 8033654"/>
              <a:gd name="connsiteY17" fmla="*/ 3216682 h 7031915"/>
              <a:gd name="connsiteX18" fmla="*/ 7992299 w 8033654"/>
              <a:gd name="connsiteY18" fmla="*/ 3302616 h 7031915"/>
              <a:gd name="connsiteX19" fmla="*/ 8021693 w 8033654"/>
              <a:gd name="connsiteY19" fmla="*/ 3397306 h 7031915"/>
              <a:gd name="connsiteX20" fmla="*/ 8033654 w 8033654"/>
              <a:gd name="connsiteY20" fmla="*/ 3515957 h 7031915"/>
              <a:gd name="connsiteX21" fmla="*/ 8021693 w 8033654"/>
              <a:gd name="connsiteY21" fmla="*/ 3634608 h 7031915"/>
              <a:gd name="connsiteX22" fmla="*/ 7992299 w 8033654"/>
              <a:gd name="connsiteY22" fmla="*/ 3729298 h 7031915"/>
              <a:gd name="connsiteX23" fmla="*/ 7949332 w 8033654"/>
              <a:gd name="connsiteY23" fmla="*/ 3815232 h 7031915"/>
              <a:gd name="connsiteX24" fmla="*/ 6535055 w 8033654"/>
              <a:gd name="connsiteY24" fmla="*/ 6638796 h 7031915"/>
              <a:gd name="connsiteX25" fmla="*/ 6524461 w 8033654"/>
              <a:gd name="connsiteY25" fmla="*/ 6646190 h 7031915"/>
              <a:gd name="connsiteX26" fmla="*/ 6482456 w 8033654"/>
              <a:gd name="connsiteY26" fmla="*/ 6736229 h 7031915"/>
              <a:gd name="connsiteX27" fmla="*/ 6090371 w 8033654"/>
              <a:gd name="connsiteY27" fmla="*/ 7019956 h 7031915"/>
              <a:gd name="connsiteX28" fmla="*/ 5971740 w 8033654"/>
              <a:gd name="connsiteY28" fmla="*/ 7031915 h 7031915"/>
              <a:gd name="connsiteX29" fmla="*/ 5971700 w 8033654"/>
              <a:gd name="connsiteY29" fmla="*/ 7031915 h 7031915"/>
              <a:gd name="connsiteX30" fmla="*/ 2058326 w 8033654"/>
              <a:gd name="connsiteY30" fmla="*/ 7031915 h 7031915"/>
              <a:gd name="connsiteX31" fmla="*/ 2176958 w 8033654"/>
              <a:gd name="connsiteY31" fmla="*/ 7019956 h 7031915"/>
              <a:gd name="connsiteX32" fmla="*/ 2176957 w 8033654"/>
              <a:gd name="connsiteY32" fmla="*/ 7019956 h 7031915"/>
              <a:gd name="connsiteX33" fmla="*/ 2058326 w 8033654"/>
              <a:gd name="connsiteY33" fmla="*/ 7031915 h 7031915"/>
              <a:gd name="connsiteX34" fmla="*/ 2058286 w 8033654"/>
              <a:gd name="connsiteY34" fmla="*/ 7031915 h 7031915"/>
              <a:gd name="connsiteX35" fmla="*/ 1939655 w 8033654"/>
              <a:gd name="connsiteY35" fmla="*/ 7019956 h 7031915"/>
              <a:gd name="connsiteX36" fmla="*/ 1642007 w 8033654"/>
              <a:gd name="connsiteY36" fmla="*/ 6859480 h 7031915"/>
              <a:gd name="connsiteX37" fmla="*/ 1570173 w 8033654"/>
              <a:gd name="connsiteY37" fmla="*/ 6772417 h 7031915"/>
              <a:gd name="connsiteX38" fmla="*/ 1508795 w 8033654"/>
              <a:gd name="connsiteY38" fmla="*/ 6649661 h 7031915"/>
              <a:gd name="connsiteX39" fmla="*/ 1508794 w 8033654"/>
              <a:gd name="connsiteY39" fmla="*/ 6649657 h 7031915"/>
              <a:gd name="connsiteX40" fmla="*/ 115723 w 8033654"/>
              <a:gd name="connsiteY40" fmla="*/ 3863519 h 7031915"/>
              <a:gd name="connsiteX41" fmla="*/ 115722 w 8033654"/>
              <a:gd name="connsiteY41" fmla="*/ 3863518 h 7031915"/>
              <a:gd name="connsiteX42" fmla="*/ 29470 w 8033654"/>
              <a:gd name="connsiteY42" fmla="*/ 3691014 h 7031915"/>
              <a:gd name="connsiteX43" fmla="*/ 11962 w 8033654"/>
              <a:gd name="connsiteY43" fmla="*/ 3634608 h 7031915"/>
              <a:gd name="connsiteX44" fmla="*/ 0 w 8033654"/>
              <a:gd name="connsiteY44" fmla="*/ 3515957 h 7031915"/>
              <a:gd name="connsiteX45" fmla="*/ 11962 w 8033654"/>
              <a:gd name="connsiteY45" fmla="*/ 3397306 h 7031915"/>
              <a:gd name="connsiteX46" fmla="*/ 29470 w 8033654"/>
              <a:gd name="connsiteY46" fmla="*/ 3340901 h 7031915"/>
              <a:gd name="connsiteX47" fmla="*/ 115722 w 8033654"/>
              <a:gd name="connsiteY47" fmla="*/ 3168396 h 7031915"/>
              <a:gd name="connsiteX48" fmla="*/ 115723 w 8033654"/>
              <a:gd name="connsiteY48" fmla="*/ 3168396 h 7031915"/>
              <a:gd name="connsiteX49" fmla="*/ 1508796 w 8033654"/>
              <a:gd name="connsiteY49" fmla="*/ 382255 h 7031915"/>
              <a:gd name="connsiteX50" fmla="*/ 1570174 w 8033654"/>
              <a:gd name="connsiteY50" fmla="*/ 259499 h 7031915"/>
              <a:gd name="connsiteX51" fmla="*/ 1642008 w 8033654"/>
              <a:gd name="connsiteY51" fmla="*/ 172435 h 7031915"/>
              <a:gd name="connsiteX52" fmla="*/ 1939656 w 8033654"/>
              <a:gd name="connsiteY52" fmla="*/ 11959 h 7031915"/>
              <a:gd name="connsiteX53" fmla="*/ 2058287 w 8033654"/>
              <a:gd name="connsiteY53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2058287 w 8033654"/>
              <a:gd name="connsiteY3" fmla="*/ 0 h 7031915"/>
              <a:gd name="connsiteX4" fmla="*/ 2058326 w 8033654"/>
              <a:gd name="connsiteY4" fmla="*/ 0 h 7031915"/>
              <a:gd name="connsiteX5" fmla="*/ 5971699 w 8033654"/>
              <a:gd name="connsiteY5" fmla="*/ 0 h 7031915"/>
              <a:gd name="connsiteX6" fmla="*/ 5971700 w 8033654"/>
              <a:gd name="connsiteY6" fmla="*/ 0 h 7031915"/>
              <a:gd name="connsiteX7" fmla="*/ 5971740 w 8033654"/>
              <a:gd name="connsiteY7" fmla="*/ 0 h 7031915"/>
              <a:gd name="connsiteX8" fmla="*/ 6090371 w 8033654"/>
              <a:gd name="connsiteY8" fmla="*/ 11959 h 7031915"/>
              <a:gd name="connsiteX9" fmla="*/ 6357004 w 8033654"/>
              <a:gd name="connsiteY9" fmla="*/ 143562 h 7031915"/>
              <a:gd name="connsiteX10" fmla="*/ 6421756 w 8033654"/>
              <a:gd name="connsiteY10" fmla="*/ 209878 h 7031915"/>
              <a:gd name="connsiteX11" fmla="*/ 6426018 w 8033654"/>
              <a:gd name="connsiteY11" fmla="*/ 214243 h 7031915"/>
              <a:gd name="connsiteX12" fmla="*/ 6463356 w 8033654"/>
              <a:gd name="connsiteY12" fmla="*/ 268125 h 7031915"/>
              <a:gd name="connsiteX13" fmla="*/ 6480094 w 8033654"/>
              <a:gd name="connsiteY13" fmla="*/ 292278 h 7031915"/>
              <a:gd name="connsiteX14" fmla="*/ 7949332 w 8033654"/>
              <a:gd name="connsiteY14" fmla="*/ 3216682 h 7031915"/>
              <a:gd name="connsiteX15" fmla="*/ 7992299 w 8033654"/>
              <a:gd name="connsiteY15" fmla="*/ 3302616 h 7031915"/>
              <a:gd name="connsiteX16" fmla="*/ 8021693 w 8033654"/>
              <a:gd name="connsiteY16" fmla="*/ 3397306 h 7031915"/>
              <a:gd name="connsiteX17" fmla="*/ 8033654 w 8033654"/>
              <a:gd name="connsiteY17" fmla="*/ 3515957 h 7031915"/>
              <a:gd name="connsiteX18" fmla="*/ 8021693 w 8033654"/>
              <a:gd name="connsiteY18" fmla="*/ 3634608 h 7031915"/>
              <a:gd name="connsiteX19" fmla="*/ 7992299 w 8033654"/>
              <a:gd name="connsiteY19" fmla="*/ 3729298 h 7031915"/>
              <a:gd name="connsiteX20" fmla="*/ 7949332 w 8033654"/>
              <a:gd name="connsiteY20" fmla="*/ 3815232 h 7031915"/>
              <a:gd name="connsiteX21" fmla="*/ 6535055 w 8033654"/>
              <a:gd name="connsiteY21" fmla="*/ 6638796 h 7031915"/>
              <a:gd name="connsiteX22" fmla="*/ 6524461 w 8033654"/>
              <a:gd name="connsiteY22" fmla="*/ 6646190 h 7031915"/>
              <a:gd name="connsiteX23" fmla="*/ 6482456 w 8033654"/>
              <a:gd name="connsiteY23" fmla="*/ 6736229 h 7031915"/>
              <a:gd name="connsiteX24" fmla="*/ 6090371 w 8033654"/>
              <a:gd name="connsiteY24" fmla="*/ 7019956 h 7031915"/>
              <a:gd name="connsiteX25" fmla="*/ 5971740 w 8033654"/>
              <a:gd name="connsiteY25" fmla="*/ 7031915 h 7031915"/>
              <a:gd name="connsiteX26" fmla="*/ 5971700 w 8033654"/>
              <a:gd name="connsiteY26" fmla="*/ 7031915 h 7031915"/>
              <a:gd name="connsiteX27" fmla="*/ 2058326 w 8033654"/>
              <a:gd name="connsiteY27" fmla="*/ 7031915 h 7031915"/>
              <a:gd name="connsiteX28" fmla="*/ 2176958 w 8033654"/>
              <a:gd name="connsiteY28" fmla="*/ 7019956 h 7031915"/>
              <a:gd name="connsiteX29" fmla="*/ 2176957 w 8033654"/>
              <a:gd name="connsiteY29" fmla="*/ 7019956 h 7031915"/>
              <a:gd name="connsiteX30" fmla="*/ 2058326 w 8033654"/>
              <a:gd name="connsiteY30" fmla="*/ 7031915 h 7031915"/>
              <a:gd name="connsiteX31" fmla="*/ 2058286 w 8033654"/>
              <a:gd name="connsiteY31" fmla="*/ 7031915 h 7031915"/>
              <a:gd name="connsiteX32" fmla="*/ 1939655 w 8033654"/>
              <a:gd name="connsiteY32" fmla="*/ 7019956 h 7031915"/>
              <a:gd name="connsiteX33" fmla="*/ 1642007 w 8033654"/>
              <a:gd name="connsiteY33" fmla="*/ 6859480 h 7031915"/>
              <a:gd name="connsiteX34" fmla="*/ 1570173 w 8033654"/>
              <a:gd name="connsiteY34" fmla="*/ 6772417 h 7031915"/>
              <a:gd name="connsiteX35" fmla="*/ 1508795 w 8033654"/>
              <a:gd name="connsiteY35" fmla="*/ 6649661 h 7031915"/>
              <a:gd name="connsiteX36" fmla="*/ 1508794 w 8033654"/>
              <a:gd name="connsiteY36" fmla="*/ 6649657 h 7031915"/>
              <a:gd name="connsiteX37" fmla="*/ 115723 w 8033654"/>
              <a:gd name="connsiteY37" fmla="*/ 3863519 h 7031915"/>
              <a:gd name="connsiteX38" fmla="*/ 115722 w 8033654"/>
              <a:gd name="connsiteY38" fmla="*/ 3863518 h 7031915"/>
              <a:gd name="connsiteX39" fmla="*/ 29470 w 8033654"/>
              <a:gd name="connsiteY39" fmla="*/ 3691014 h 7031915"/>
              <a:gd name="connsiteX40" fmla="*/ 11962 w 8033654"/>
              <a:gd name="connsiteY40" fmla="*/ 3634608 h 7031915"/>
              <a:gd name="connsiteX41" fmla="*/ 0 w 8033654"/>
              <a:gd name="connsiteY41" fmla="*/ 3515957 h 7031915"/>
              <a:gd name="connsiteX42" fmla="*/ 11962 w 8033654"/>
              <a:gd name="connsiteY42" fmla="*/ 3397306 h 7031915"/>
              <a:gd name="connsiteX43" fmla="*/ 29470 w 8033654"/>
              <a:gd name="connsiteY43" fmla="*/ 3340901 h 7031915"/>
              <a:gd name="connsiteX44" fmla="*/ 115722 w 8033654"/>
              <a:gd name="connsiteY44" fmla="*/ 3168396 h 7031915"/>
              <a:gd name="connsiteX45" fmla="*/ 115723 w 8033654"/>
              <a:gd name="connsiteY45" fmla="*/ 3168396 h 7031915"/>
              <a:gd name="connsiteX46" fmla="*/ 1508796 w 8033654"/>
              <a:gd name="connsiteY46" fmla="*/ 382255 h 7031915"/>
              <a:gd name="connsiteX47" fmla="*/ 1570174 w 8033654"/>
              <a:gd name="connsiteY47" fmla="*/ 259499 h 7031915"/>
              <a:gd name="connsiteX48" fmla="*/ 1642008 w 8033654"/>
              <a:gd name="connsiteY48" fmla="*/ 172435 h 7031915"/>
              <a:gd name="connsiteX49" fmla="*/ 1939656 w 8033654"/>
              <a:gd name="connsiteY49" fmla="*/ 11959 h 7031915"/>
              <a:gd name="connsiteX50" fmla="*/ 2058287 w 8033654"/>
              <a:gd name="connsiteY50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6480094 w 8033654"/>
              <a:gd name="connsiteY10" fmla="*/ 292278 h 7031915"/>
              <a:gd name="connsiteX11" fmla="*/ 7949332 w 8033654"/>
              <a:gd name="connsiteY11" fmla="*/ 3216682 h 7031915"/>
              <a:gd name="connsiteX12" fmla="*/ 7992299 w 8033654"/>
              <a:gd name="connsiteY12" fmla="*/ 3302616 h 7031915"/>
              <a:gd name="connsiteX13" fmla="*/ 8021693 w 8033654"/>
              <a:gd name="connsiteY13" fmla="*/ 3397306 h 7031915"/>
              <a:gd name="connsiteX14" fmla="*/ 8033654 w 8033654"/>
              <a:gd name="connsiteY14" fmla="*/ 3515957 h 7031915"/>
              <a:gd name="connsiteX15" fmla="*/ 8021693 w 8033654"/>
              <a:gd name="connsiteY15" fmla="*/ 3634608 h 7031915"/>
              <a:gd name="connsiteX16" fmla="*/ 7992299 w 8033654"/>
              <a:gd name="connsiteY16" fmla="*/ 3729298 h 7031915"/>
              <a:gd name="connsiteX17" fmla="*/ 7949332 w 8033654"/>
              <a:gd name="connsiteY17" fmla="*/ 3815232 h 7031915"/>
              <a:gd name="connsiteX18" fmla="*/ 6535055 w 8033654"/>
              <a:gd name="connsiteY18" fmla="*/ 6638796 h 7031915"/>
              <a:gd name="connsiteX19" fmla="*/ 6524461 w 8033654"/>
              <a:gd name="connsiteY19" fmla="*/ 6646190 h 7031915"/>
              <a:gd name="connsiteX20" fmla="*/ 6482456 w 8033654"/>
              <a:gd name="connsiteY20" fmla="*/ 6736229 h 7031915"/>
              <a:gd name="connsiteX21" fmla="*/ 6090371 w 8033654"/>
              <a:gd name="connsiteY21" fmla="*/ 7019956 h 7031915"/>
              <a:gd name="connsiteX22" fmla="*/ 5971740 w 8033654"/>
              <a:gd name="connsiteY22" fmla="*/ 7031915 h 7031915"/>
              <a:gd name="connsiteX23" fmla="*/ 5971700 w 8033654"/>
              <a:gd name="connsiteY23" fmla="*/ 7031915 h 7031915"/>
              <a:gd name="connsiteX24" fmla="*/ 2058326 w 8033654"/>
              <a:gd name="connsiteY24" fmla="*/ 7031915 h 7031915"/>
              <a:gd name="connsiteX25" fmla="*/ 2176958 w 8033654"/>
              <a:gd name="connsiteY25" fmla="*/ 7019956 h 7031915"/>
              <a:gd name="connsiteX26" fmla="*/ 2176957 w 8033654"/>
              <a:gd name="connsiteY26" fmla="*/ 7019956 h 7031915"/>
              <a:gd name="connsiteX27" fmla="*/ 2058326 w 8033654"/>
              <a:gd name="connsiteY27" fmla="*/ 7031915 h 7031915"/>
              <a:gd name="connsiteX28" fmla="*/ 2058286 w 8033654"/>
              <a:gd name="connsiteY28" fmla="*/ 7031915 h 7031915"/>
              <a:gd name="connsiteX29" fmla="*/ 1939655 w 8033654"/>
              <a:gd name="connsiteY29" fmla="*/ 7019956 h 7031915"/>
              <a:gd name="connsiteX30" fmla="*/ 1642007 w 8033654"/>
              <a:gd name="connsiteY30" fmla="*/ 6859480 h 7031915"/>
              <a:gd name="connsiteX31" fmla="*/ 1570173 w 8033654"/>
              <a:gd name="connsiteY31" fmla="*/ 6772417 h 7031915"/>
              <a:gd name="connsiteX32" fmla="*/ 1508795 w 8033654"/>
              <a:gd name="connsiteY32" fmla="*/ 6649661 h 7031915"/>
              <a:gd name="connsiteX33" fmla="*/ 1508794 w 8033654"/>
              <a:gd name="connsiteY33" fmla="*/ 6649657 h 7031915"/>
              <a:gd name="connsiteX34" fmla="*/ 115723 w 8033654"/>
              <a:gd name="connsiteY34" fmla="*/ 3863519 h 7031915"/>
              <a:gd name="connsiteX35" fmla="*/ 115722 w 8033654"/>
              <a:gd name="connsiteY35" fmla="*/ 3863518 h 7031915"/>
              <a:gd name="connsiteX36" fmla="*/ 29470 w 8033654"/>
              <a:gd name="connsiteY36" fmla="*/ 3691014 h 7031915"/>
              <a:gd name="connsiteX37" fmla="*/ 11962 w 8033654"/>
              <a:gd name="connsiteY37" fmla="*/ 3634608 h 7031915"/>
              <a:gd name="connsiteX38" fmla="*/ 0 w 8033654"/>
              <a:gd name="connsiteY38" fmla="*/ 3515957 h 7031915"/>
              <a:gd name="connsiteX39" fmla="*/ 11962 w 8033654"/>
              <a:gd name="connsiteY39" fmla="*/ 3397306 h 7031915"/>
              <a:gd name="connsiteX40" fmla="*/ 29470 w 8033654"/>
              <a:gd name="connsiteY40" fmla="*/ 3340901 h 7031915"/>
              <a:gd name="connsiteX41" fmla="*/ 115722 w 8033654"/>
              <a:gd name="connsiteY41" fmla="*/ 3168396 h 7031915"/>
              <a:gd name="connsiteX42" fmla="*/ 115723 w 8033654"/>
              <a:gd name="connsiteY42" fmla="*/ 3168396 h 7031915"/>
              <a:gd name="connsiteX43" fmla="*/ 1508796 w 8033654"/>
              <a:gd name="connsiteY43" fmla="*/ 382255 h 7031915"/>
              <a:gd name="connsiteX44" fmla="*/ 1570174 w 8033654"/>
              <a:gd name="connsiteY44" fmla="*/ 259499 h 7031915"/>
              <a:gd name="connsiteX45" fmla="*/ 1642008 w 8033654"/>
              <a:gd name="connsiteY45" fmla="*/ 172435 h 7031915"/>
              <a:gd name="connsiteX46" fmla="*/ 1939656 w 8033654"/>
              <a:gd name="connsiteY46" fmla="*/ 11959 h 7031915"/>
              <a:gd name="connsiteX47" fmla="*/ 2058287 w 8033654"/>
              <a:gd name="connsiteY47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176958 w 8033654"/>
              <a:gd name="connsiteY24" fmla="*/ 7019956 h 7031915"/>
              <a:gd name="connsiteX25" fmla="*/ 2176957 w 8033654"/>
              <a:gd name="connsiteY25" fmla="*/ 7019956 h 7031915"/>
              <a:gd name="connsiteX26" fmla="*/ 2058326 w 8033654"/>
              <a:gd name="connsiteY26" fmla="*/ 7031915 h 7031915"/>
              <a:gd name="connsiteX27" fmla="*/ 2058286 w 8033654"/>
              <a:gd name="connsiteY27" fmla="*/ 7031915 h 7031915"/>
              <a:gd name="connsiteX28" fmla="*/ 1939655 w 8033654"/>
              <a:gd name="connsiteY28" fmla="*/ 7019956 h 7031915"/>
              <a:gd name="connsiteX29" fmla="*/ 1642007 w 8033654"/>
              <a:gd name="connsiteY29" fmla="*/ 6859480 h 7031915"/>
              <a:gd name="connsiteX30" fmla="*/ 1570173 w 8033654"/>
              <a:gd name="connsiteY30" fmla="*/ 6772417 h 7031915"/>
              <a:gd name="connsiteX31" fmla="*/ 1508795 w 8033654"/>
              <a:gd name="connsiteY31" fmla="*/ 6649661 h 7031915"/>
              <a:gd name="connsiteX32" fmla="*/ 1508794 w 8033654"/>
              <a:gd name="connsiteY32" fmla="*/ 6649657 h 7031915"/>
              <a:gd name="connsiteX33" fmla="*/ 115723 w 8033654"/>
              <a:gd name="connsiteY33" fmla="*/ 3863519 h 7031915"/>
              <a:gd name="connsiteX34" fmla="*/ 115722 w 8033654"/>
              <a:gd name="connsiteY34" fmla="*/ 3863518 h 7031915"/>
              <a:gd name="connsiteX35" fmla="*/ 29470 w 8033654"/>
              <a:gd name="connsiteY35" fmla="*/ 3691014 h 7031915"/>
              <a:gd name="connsiteX36" fmla="*/ 11962 w 8033654"/>
              <a:gd name="connsiteY36" fmla="*/ 3634608 h 7031915"/>
              <a:gd name="connsiteX37" fmla="*/ 0 w 8033654"/>
              <a:gd name="connsiteY37" fmla="*/ 3515957 h 7031915"/>
              <a:gd name="connsiteX38" fmla="*/ 11962 w 8033654"/>
              <a:gd name="connsiteY38" fmla="*/ 3397306 h 7031915"/>
              <a:gd name="connsiteX39" fmla="*/ 29470 w 8033654"/>
              <a:gd name="connsiteY39" fmla="*/ 3340901 h 7031915"/>
              <a:gd name="connsiteX40" fmla="*/ 115722 w 8033654"/>
              <a:gd name="connsiteY40" fmla="*/ 3168396 h 7031915"/>
              <a:gd name="connsiteX41" fmla="*/ 115723 w 8033654"/>
              <a:gd name="connsiteY41" fmla="*/ 3168396 h 7031915"/>
              <a:gd name="connsiteX42" fmla="*/ 1508796 w 8033654"/>
              <a:gd name="connsiteY42" fmla="*/ 382255 h 7031915"/>
              <a:gd name="connsiteX43" fmla="*/ 1570174 w 8033654"/>
              <a:gd name="connsiteY43" fmla="*/ 259499 h 7031915"/>
              <a:gd name="connsiteX44" fmla="*/ 1642008 w 8033654"/>
              <a:gd name="connsiteY44" fmla="*/ 172435 h 7031915"/>
              <a:gd name="connsiteX45" fmla="*/ 1939656 w 8033654"/>
              <a:gd name="connsiteY45" fmla="*/ 11959 h 7031915"/>
              <a:gd name="connsiteX46" fmla="*/ 2058287 w 8033654"/>
              <a:gd name="connsiteY46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176958 w 8033654"/>
              <a:gd name="connsiteY24" fmla="*/ 7019956 h 7031915"/>
              <a:gd name="connsiteX25" fmla="*/ 2058326 w 8033654"/>
              <a:gd name="connsiteY25" fmla="*/ 7031915 h 7031915"/>
              <a:gd name="connsiteX26" fmla="*/ 2058286 w 8033654"/>
              <a:gd name="connsiteY26" fmla="*/ 7031915 h 7031915"/>
              <a:gd name="connsiteX27" fmla="*/ 1939655 w 8033654"/>
              <a:gd name="connsiteY27" fmla="*/ 7019956 h 7031915"/>
              <a:gd name="connsiteX28" fmla="*/ 1642007 w 8033654"/>
              <a:gd name="connsiteY28" fmla="*/ 6859480 h 7031915"/>
              <a:gd name="connsiteX29" fmla="*/ 1570173 w 8033654"/>
              <a:gd name="connsiteY29" fmla="*/ 6772417 h 7031915"/>
              <a:gd name="connsiteX30" fmla="*/ 1508795 w 8033654"/>
              <a:gd name="connsiteY30" fmla="*/ 6649661 h 7031915"/>
              <a:gd name="connsiteX31" fmla="*/ 1508794 w 8033654"/>
              <a:gd name="connsiteY31" fmla="*/ 6649657 h 7031915"/>
              <a:gd name="connsiteX32" fmla="*/ 115723 w 8033654"/>
              <a:gd name="connsiteY32" fmla="*/ 3863519 h 7031915"/>
              <a:gd name="connsiteX33" fmla="*/ 115722 w 8033654"/>
              <a:gd name="connsiteY33" fmla="*/ 3863518 h 7031915"/>
              <a:gd name="connsiteX34" fmla="*/ 29470 w 8033654"/>
              <a:gd name="connsiteY34" fmla="*/ 3691014 h 7031915"/>
              <a:gd name="connsiteX35" fmla="*/ 11962 w 8033654"/>
              <a:gd name="connsiteY35" fmla="*/ 3634608 h 7031915"/>
              <a:gd name="connsiteX36" fmla="*/ 0 w 8033654"/>
              <a:gd name="connsiteY36" fmla="*/ 3515957 h 7031915"/>
              <a:gd name="connsiteX37" fmla="*/ 11962 w 8033654"/>
              <a:gd name="connsiteY37" fmla="*/ 3397306 h 7031915"/>
              <a:gd name="connsiteX38" fmla="*/ 29470 w 8033654"/>
              <a:gd name="connsiteY38" fmla="*/ 3340901 h 7031915"/>
              <a:gd name="connsiteX39" fmla="*/ 115722 w 8033654"/>
              <a:gd name="connsiteY39" fmla="*/ 3168396 h 7031915"/>
              <a:gd name="connsiteX40" fmla="*/ 115723 w 8033654"/>
              <a:gd name="connsiteY40" fmla="*/ 3168396 h 7031915"/>
              <a:gd name="connsiteX41" fmla="*/ 1508796 w 8033654"/>
              <a:gd name="connsiteY41" fmla="*/ 382255 h 7031915"/>
              <a:gd name="connsiteX42" fmla="*/ 1570174 w 8033654"/>
              <a:gd name="connsiteY42" fmla="*/ 259499 h 7031915"/>
              <a:gd name="connsiteX43" fmla="*/ 1642008 w 8033654"/>
              <a:gd name="connsiteY43" fmla="*/ 172435 h 7031915"/>
              <a:gd name="connsiteX44" fmla="*/ 1939656 w 8033654"/>
              <a:gd name="connsiteY44" fmla="*/ 11959 h 7031915"/>
              <a:gd name="connsiteX45" fmla="*/ 2058287 w 8033654"/>
              <a:gd name="connsiteY45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058326 w 8033654"/>
              <a:gd name="connsiteY24" fmla="*/ 7031915 h 7031915"/>
              <a:gd name="connsiteX25" fmla="*/ 2058286 w 8033654"/>
              <a:gd name="connsiteY25" fmla="*/ 7031915 h 7031915"/>
              <a:gd name="connsiteX26" fmla="*/ 1939655 w 8033654"/>
              <a:gd name="connsiteY26" fmla="*/ 7019956 h 7031915"/>
              <a:gd name="connsiteX27" fmla="*/ 1642007 w 8033654"/>
              <a:gd name="connsiteY27" fmla="*/ 6859480 h 7031915"/>
              <a:gd name="connsiteX28" fmla="*/ 1570173 w 8033654"/>
              <a:gd name="connsiteY28" fmla="*/ 6772417 h 7031915"/>
              <a:gd name="connsiteX29" fmla="*/ 1508795 w 8033654"/>
              <a:gd name="connsiteY29" fmla="*/ 6649661 h 7031915"/>
              <a:gd name="connsiteX30" fmla="*/ 1508794 w 8033654"/>
              <a:gd name="connsiteY30" fmla="*/ 6649657 h 7031915"/>
              <a:gd name="connsiteX31" fmla="*/ 115723 w 8033654"/>
              <a:gd name="connsiteY31" fmla="*/ 3863519 h 7031915"/>
              <a:gd name="connsiteX32" fmla="*/ 115722 w 8033654"/>
              <a:gd name="connsiteY32" fmla="*/ 3863518 h 7031915"/>
              <a:gd name="connsiteX33" fmla="*/ 29470 w 8033654"/>
              <a:gd name="connsiteY33" fmla="*/ 3691014 h 7031915"/>
              <a:gd name="connsiteX34" fmla="*/ 11962 w 8033654"/>
              <a:gd name="connsiteY34" fmla="*/ 3634608 h 7031915"/>
              <a:gd name="connsiteX35" fmla="*/ 0 w 8033654"/>
              <a:gd name="connsiteY35" fmla="*/ 3515957 h 7031915"/>
              <a:gd name="connsiteX36" fmla="*/ 11962 w 8033654"/>
              <a:gd name="connsiteY36" fmla="*/ 3397306 h 7031915"/>
              <a:gd name="connsiteX37" fmla="*/ 29470 w 8033654"/>
              <a:gd name="connsiteY37" fmla="*/ 3340901 h 7031915"/>
              <a:gd name="connsiteX38" fmla="*/ 115722 w 8033654"/>
              <a:gd name="connsiteY38" fmla="*/ 3168396 h 7031915"/>
              <a:gd name="connsiteX39" fmla="*/ 115723 w 8033654"/>
              <a:gd name="connsiteY39" fmla="*/ 3168396 h 7031915"/>
              <a:gd name="connsiteX40" fmla="*/ 1508796 w 8033654"/>
              <a:gd name="connsiteY40" fmla="*/ 382255 h 7031915"/>
              <a:gd name="connsiteX41" fmla="*/ 1570174 w 8033654"/>
              <a:gd name="connsiteY41" fmla="*/ 259499 h 7031915"/>
              <a:gd name="connsiteX42" fmla="*/ 1642008 w 8033654"/>
              <a:gd name="connsiteY42" fmla="*/ 172435 h 7031915"/>
              <a:gd name="connsiteX43" fmla="*/ 1939656 w 8033654"/>
              <a:gd name="connsiteY43" fmla="*/ 11959 h 7031915"/>
              <a:gd name="connsiteX44" fmla="*/ 2058287 w 8033654"/>
              <a:gd name="connsiteY44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482456 w 8033654"/>
              <a:gd name="connsiteY18" fmla="*/ 6736229 h 7031915"/>
              <a:gd name="connsiteX19" fmla="*/ 6090371 w 8033654"/>
              <a:gd name="connsiteY19" fmla="*/ 7019956 h 7031915"/>
              <a:gd name="connsiteX20" fmla="*/ 5971740 w 8033654"/>
              <a:gd name="connsiteY20" fmla="*/ 7031915 h 7031915"/>
              <a:gd name="connsiteX21" fmla="*/ 5971700 w 8033654"/>
              <a:gd name="connsiteY21" fmla="*/ 7031915 h 7031915"/>
              <a:gd name="connsiteX22" fmla="*/ 2058326 w 8033654"/>
              <a:gd name="connsiteY22" fmla="*/ 7031915 h 7031915"/>
              <a:gd name="connsiteX23" fmla="*/ 2058326 w 8033654"/>
              <a:gd name="connsiteY23" fmla="*/ 7031915 h 7031915"/>
              <a:gd name="connsiteX24" fmla="*/ 2058286 w 8033654"/>
              <a:gd name="connsiteY24" fmla="*/ 7031915 h 7031915"/>
              <a:gd name="connsiteX25" fmla="*/ 1939655 w 8033654"/>
              <a:gd name="connsiteY25" fmla="*/ 7019956 h 7031915"/>
              <a:gd name="connsiteX26" fmla="*/ 1642007 w 8033654"/>
              <a:gd name="connsiteY26" fmla="*/ 6859480 h 7031915"/>
              <a:gd name="connsiteX27" fmla="*/ 1570173 w 8033654"/>
              <a:gd name="connsiteY27" fmla="*/ 6772417 h 7031915"/>
              <a:gd name="connsiteX28" fmla="*/ 1508795 w 8033654"/>
              <a:gd name="connsiteY28" fmla="*/ 6649661 h 7031915"/>
              <a:gd name="connsiteX29" fmla="*/ 1508794 w 8033654"/>
              <a:gd name="connsiteY29" fmla="*/ 6649657 h 7031915"/>
              <a:gd name="connsiteX30" fmla="*/ 115723 w 8033654"/>
              <a:gd name="connsiteY30" fmla="*/ 3863519 h 7031915"/>
              <a:gd name="connsiteX31" fmla="*/ 115722 w 8033654"/>
              <a:gd name="connsiteY31" fmla="*/ 3863518 h 7031915"/>
              <a:gd name="connsiteX32" fmla="*/ 29470 w 8033654"/>
              <a:gd name="connsiteY32" fmla="*/ 3691014 h 7031915"/>
              <a:gd name="connsiteX33" fmla="*/ 11962 w 8033654"/>
              <a:gd name="connsiteY33" fmla="*/ 3634608 h 7031915"/>
              <a:gd name="connsiteX34" fmla="*/ 0 w 8033654"/>
              <a:gd name="connsiteY34" fmla="*/ 3515957 h 7031915"/>
              <a:gd name="connsiteX35" fmla="*/ 11962 w 8033654"/>
              <a:gd name="connsiteY35" fmla="*/ 3397306 h 7031915"/>
              <a:gd name="connsiteX36" fmla="*/ 29470 w 8033654"/>
              <a:gd name="connsiteY36" fmla="*/ 3340901 h 7031915"/>
              <a:gd name="connsiteX37" fmla="*/ 115722 w 8033654"/>
              <a:gd name="connsiteY37" fmla="*/ 3168396 h 7031915"/>
              <a:gd name="connsiteX38" fmla="*/ 115723 w 8033654"/>
              <a:gd name="connsiteY38" fmla="*/ 3168396 h 7031915"/>
              <a:gd name="connsiteX39" fmla="*/ 1508796 w 8033654"/>
              <a:gd name="connsiteY39" fmla="*/ 382255 h 7031915"/>
              <a:gd name="connsiteX40" fmla="*/ 1570174 w 8033654"/>
              <a:gd name="connsiteY40" fmla="*/ 259499 h 7031915"/>
              <a:gd name="connsiteX41" fmla="*/ 1642008 w 8033654"/>
              <a:gd name="connsiteY41" fmla="*/ 172435 h 7031915"/>
              <a:gd name="connsiteX42" fmla="*/ 1939656 w 8033654"/>
              <a:gd name="connsiteY42" fmla="*/ 11959 h 7031915"/>
              <a:gd name="connsiteX43" fmla="*/ 2058287 w 8033654"/>
              <a:gd name="connsiteY43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482456 w 8033654"/>
              <a:gd name="connsiteY17" fmla="*/ 6736229 h 7031915"/>
              <a:gd name="connsiteX18" fmla="*/ 6090371 w 8033654"/>
              <a:gd name="connsiteY18" fmla="*/ 7019956 h 7031915"/>
              <a:gd name="connsiteX19" fmla="*/ 5971740 w 8033654"/>
              <a:gd name="connsiteY19" fmla="*/ 7031915 h 7031915"/>
              <a:gd name="connsiteX20" fmla="*/ 5971700 w 8033654"/>
              <a:gd name="connsiteY20" fmla="*/ 7031915 h 7031915"/>
              <a:gd name="connsiteX21" fmla="*/ 2058326 w 8033654"/>
              <a:gd name="connsiteY21" fmla="*/ 7031915 h 7031915"/>
              <a:gd name="connsiteX22" fmla="*/ 2058326 w 8033654"/>
              <a:gd name="connsiteY22" fmla="*/ 7031915 h 7031915"/>
              <a:gd name="connsiteX23" fmla="*/ 2058286 w 8033654"/>
              <a:gd name="connsiteY23" fmla="*/ 7031915 h 7031915"/>
              <a:gd name="connsiteX24" fmla="*/ 1939655 w 8033654"/>
              <a:gd name="connsiteY24" fmla="*/ 7019956 h 7031915"/>
              <a:gd name="connsiteX25" fmla="*/ 1642007 w 8033654"/>
              <a:gd name="connsiteY25" fmla="*/ 6859480 h 7031915"/>
              <a:gd name="connsiteX26" fmla="*/ 1570173 w 8033654"/>
              <a:gd name="connsiteY26" fmla="*/ 6772417 h 7031915"/>
              <a:gd name="connsiteX27" fmla="*/ 1508795 w 8033654"/>
              <a:gd name="connsiteY27" fmla="*/ 6649661 h 7031915"/>
              <a:gd name="connsiteX28" fmla="*/ 1508794 w 8033654"/>
              <a:gd name="connsiteY28" fmla="*/ 6649657 h 7031915"/>
              <a:gd name="connsiteX29" fmla="*/ 115723 w 8033654"/>
              <a:gd name="connsiteY29" fmla="*/ 3863519 h 7031915"/>
              <a:gd name="connsiteX30" fmla="*/ 115722 w 8033654"/>
              <a:gd name="connsiteY30" fmla="*/ 3863518 h 7031915"/>
              <a:gd name="connsiteX31" fmla="*/ 29470 w 8033654"/>
              <a:gd name="connsiteY31" fmla="*/ 3691014 h 7031915"/>
              <a:gd name="connsiteX32" fmla="*/ 11962 w 8033654"/>
              <a:gd name="connsiteY32" fmla="*/ 3634608 h 7031915"/>
              <a:gd name="connsiteX33" fmla="*/ 0 w 8033654"/>
              <a:gd name="connsiteY33" fmla="*/ 3515957 h 7031915"/>
              <a:gd name="connsiteX34" fmla="*/ 11962 w 8033654"/>
              <a:gd name="connsiteY34" fmla="*/ 3397306 h 7031915"/>
              <a:gd name="connsiteX35" fmla="*/ 29470 w 8033654"/>
              <a:gd name="connsiteY35" fmla="*/ 3340901 h 7031915"/>
              <a:gd name="connsiteX36" fmla="*/ 115722 w 8033654"/>
              <a:gd name="connsiteY36" fmla="*/ 3168396 h 7031915"/>
              <a:gd name="connsiteX37" fmla="*/ 115723 w 8033654"/>
              <a:gd name="connsiteY37" fmla="*/ 3168396 h 7031915"/>
              <a:gd name="connsiteX38" fmla="*/ 1508796 w 8033654"/>
              <a:gd name="connsiteY38" fmla="*/ 382255 h 7031915"/>
              <a:gd name="connsiteX39" fmla="*/ 1570174 w 8033654"/>
              <a:gd name="connsiteY39" fmla="*/ 259499 h 7031915"/>
              <a:gd name="connsiteX40" fmla="*/ 1642008 w 8033654"/>
              <a:gd name="connsiteY40" fmla="*/ 172435 h 7031915"/>
              <a:gd name="connsiteX41" fmla="*/ 1939656 w 8033654"/>
              <a:gd name="connsiteY41" fmla="*/ 11959 h 7031915"/>
              <a:gd name="connsiteX42" fmla="*/ 2058287 w 8033654"/>
              <a:gd name="connsiteY42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7949332 w 8033654"/>
              <a:gd name="connsiteY9" fmla="*/ 3216682 h 7031915"/>
              <a:gd name="connsiteX10" fmla="*/ 7992299 w 8033654"/>
              <a:gd name="connsiteY10" fmla="*/ 3302616 h 7031915"/>
              <a:gd name="connsiteX11" fmla="*/ 8021693 w 8033654"/>
              <a:gd name="connsiteY11" fmla="*/ 3397306 h 7031915"/>
              <a:gd name="connsiteX12" fmla="*/ 8033654 w 8033654"/>
              <a:gd name="connsiteY12" fmla="*/ 3515957 h 7031915"/>
              <a:gd name="connsiteX13" fmla="*/ 8021693 w 8033654"/>
              <a:gd name="connsiteY13" fmla="*/ 3634608 h 7031915"/>
              <a:gd name="connsiteX14" fmla="*/ 7992299 w 8033654"/>
              <a:gd name="connsiteY14" fmla="*/ 3729298 h 7031915"/>
              <a:gd name="connsiteX15" fmla="*/ 7949332 w 8033654"/>
              <a:gd name="connsiteY15" fmla="*/ 3815232 h 7031915"/>
              <a:gd name="connsiteX16" fmla="*/ 6482456 w 8033654"/>
              <a:gd name="connsiteY16" fmla="*/ 6736229 h 7031915"/>
              <a:gd name="connsiteX17" fmla="*/ 6090371 w 8033654"/>
              <a:gd name="connsiteY17" fmla="*/ 7019956 h 7031915"/>
              <a:gd name="connsiteX18" fmla="*/ 5971740 w 8033654"/>
              <a:gd name="connsiteY18" fmla="*/ 7031915 h 7031915"/>
              <a:gd name="connsiteX19" fmla="*/ 5971700 w 8033654"/>
              <a:gd name="connsiteY19" fmla="*/ 7031915 h 7031915"/>
              <a:gd name="connsiteX20" fmla="*/ 2058326 w 8033654"/>
              <a:gd name="connsiteY20" fmla="*/ 7031915 h 7031915"/>
              <a:gd name="connsiteX21" fmla="*/ 2058326 w 8033654"/>
              <a:gd name="connsiteY21" fmla="*/ 7031915 h 7031915"/>
              <a:gd name="connsiteX22" fmla="*/ 2058286 w 8033654"/>
              <a:gd name="connsiteY22" fmla="*/ 7031915 h 7031915"/>
              <a:gd name="connsiteX23" fmla="*/ 1939655 w 8033654"/>
              <a:gd name="connsiteY23" fmla="*/ 7019956 h 7031915"/>
              <a:gd name="connsiteX24" fmla="*/ 1642007 w 8033654"/>
              <a:gd name="connsiteY24" fmla="*/ 6859480 h 7031915"/>
              <a:gd name="connsiteX25" fmla="*/ 1570173 w 8033654"/>
              <a:gd name="connsiteY25" fmla="*/ 6772417 h 7031915"/>
              <a:gd name="connsiteX26" fmla="*/ 1508795 w 8033654"/>
              <a:gd name="connsiteY26" fmla="*/ 6649661 h 7031915"/>
              <a:gd name="connsiteX27" fmla="*/ 1508794 w 8033654"/>
              <a:gd name="connsiteY27" fmla="*/ 6649657 h 7031915"/>
              <a:gd name="connsiteX28" fmla="*/ 115723 w 8033654"/>
              <a:gd name="connsiteY28" fmla="*/ 3863519 h 7031915"/>
              <a:gd name="connsiteX29" fmla="*/ 115722 w 8033654"/>
              <a:gd name="connsiteY29" fmla="*/ 3863518 h 7031915"/>
              <a:gd name="connsiteX30" fmla="*/ 29470 w 8033654"/>
              <a:gd name="connsiteY30" fmla="*/ 3691014 h 7031915"/>
              <a:gd name="connsiteX31" fmla="*/ 11962 w 8033654"/>
              <a:gd name="connsiteY31" fmla="*/ 3634608 h 7031915"/>
              <a:gd name="connsiteX32" fmla="*/ 0 w 8033654"/>
              <a:gd name="connsiteY32" fmla="*/ 3515957 h 7031915"/>
              <a:gd name="connsiteX33" fmla="*/ 11962 w 8033654"/>
              <a:gd name="connsiteY33" fmla="*/ 3397306 h 7031915"/>
              <a:gd name="connsiteX34" fmla="*/ 29470 w 8033654"/>
              <a:gd name="connsiteY34" fmla="*/ 3340901 h 7031915"/>
              <a:gd name="connsiteX35" fmla="*/ 115722 w 8033654"/>
              <a:gd name="connsiteY35" fmla="*/ 3168396 h 7031915"/>
              <a:gd name="connsiteX36" fmla="*/ 115723 w 8033654"/>
              <a:gd name="connsiteY36" fmla="*/ 3168396 h 7031915"/>
              <a:gd name="connsiteX37" fmla="*/ 1508796 w 8033654"/>
              <a:gd name="connsiteY37" fmla="*/ 382255 h 7031915"/>
              <a:gd name="connsiteX38" fmla="*/ 1570174 w 8033654"/>
              <a:gd name="connsiteY38" fmla="*/ 259499 h 7031915"/>
              <a:gd name="connsiteX39" fmla="*/ 1642008 w 8033654"/>
              <a:gd name="connsiteY39" fmla="*/ 172435 h 7031915"/>
              <a:gd name="connsiteX40" fmla="*/ 1939656 w 8033654"/>
              <a:gd name="connsiteY40" fmla="*/ 11959 h 7031915"/>
              <a:gd name="connsiteX41" fmla="*/ 2058287 w 8033654"/>
              <a:gd name="connsiteY41" fmla="*/ 0 h 7031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8033654" h="7031915">
                <a:moveTo>
                  <a:pt x="2058287" y="0"/>
                </a:moveTo>
                <a:lnTo>
                  <a:pt x="2058326" y="0"/>
                </a:lnTo>
                <a:lnTo>
                  <a:pt x="5971699" y="0"/>
                </a:lnTo>
                <a:lnTo>
                  <a:pt x="5971700" y="0"/>
                </a:lnTo>
                <a:lnTo>
                  <a:pt x="5971740" y="0"/>
                </a:lnTo>
                <a:lnTo>
                  <a:pt x="6090371" y="11959"/>
                </a:lnTo>
                <a:cubicBezTo>
                  <a:pt x="6190975" y="32545"/>
                  <a:pt x="6282232" y="78792"/>
                  <a:pt x="6357004" y="143562"/>
                </a:cubicBezTo>
                <a:lnTo>
                  <a:pt x="6421756" y="209878"/>
                </a:lnTo>
                <a:lnTo>
                  <a:pt x="6426018" y="214243"/>
                </a:lnTo>
                <a:lnTo>
                  <a:pt x="7949332" y="3216682"/>
                </a:lnTo>
                <a:lnTo>
                  <a:pt x="7992299" y="3302616"/>
                </a:lnTo>
                <a:lnTo>
                  <a:pt x="8021693" y="3397306"/>
                </a:lnTo>
                <a:cubicBezTo>
                  <a:pt x="8029535" y="3435632"/>
                  <a:pt x="8033654" y="3475313"/>
                  <a:pt x="8033654" y="3515957"/>
                </a:cubicBezTo>
                <a:cubicBezTo>
                  <a:pt x="8033654" y="3556601"/>
                  <a:pt x="8029535" y="3596283"/>
                  <a:pt x="8021693" y="3634608"/>
                </a:cubicBezTo>
                <a:lnTo>
                  <a:pt x="7992299" y="3729298"/>
                </a:lnTo>
                <a:lnTo>
                  <a:pt x="7949332" y="3815232"/>
                </a:lnTo>
                <a:lnTo>
                  <a:pt x="6482456" y="6736229"/>
                </a:lnTo>
                <a:cubicBezTo>
                  <a:pt x="6399753" y="6880056"/>
                  <a:pt x="6258044" y="6985646"/>
                  <a:pt x="6090371" y="7019956"/>
                </a:cubicBezTo>
                <a:lnTo>
                  <a:pt x="5971740" y="7031915"/>
                </a:lnTo>
                <a:lnTo>
                  <a:pt x="5971700" y="7031915"/>
                </a:lnTo>
                <a:lnTo>
                  <a:pt x="2058326" y="7031915"/>
                </a:lnTo>
                <a:lnTo>
                  <a:pt x="2058326" y="7031915"/>
                </a:lnTo>
                <a:lnTo>
                  <a:pt x="2058286" y="7031915"/>
                </a:lnTo>
                <a:lnTo>
                  <a:pt x="1939655" y="7019956"/>
                </a:lnTo>
                <a:cubicBezTo>
                  <a:pt x="1824680" y="6996429"/>
                  <a:pt x="1721912" y="6939386"/>
                  <a:pt x="1642007" y="6859480"/>
                </a:cubicBezTo>
                <a:lnTo>
                  <a:pt x="1570173" y="6772417"/>
                </a:lnTo>
                <a:lnTo>
                  <a:pt x="1508795" y="6649661"/>
                </a:lnTo>
                <a:cubicBezTo>
                  <a:pt x="1508795" y="6649660"/>
                  <a:pt x="1508794" y="6649658"/>
                  <a:pt x="1508794" y="6649657"/>
                </a:cubicBezTo>
                <a:lnTo>
                  <a:pt x="115723" y="3863519"/>
                </a:lnTo>
                <a:lnTo>
                  <a:pt x="115722" y="3863518"/>
                </a:lnTo>
                <a:lnTo>
                  <a:pt x="29470" y="3691014"/>
                </a:lnTo>
                <a:lnTo>
                  <a:pt x="11962" y="3634608"/>
                </a:lnTo>
                <a:cubicBezTo>
                  <a:pt x="4119" y="3596283"/>
                  <a:pt x="0" y="3556601"/>
                  <a:pt x="0" y="3515957"/>
                </a:cubicBezTo>
                <a:cubicBezTo>
                  <a:pt x="0" y="3475313"/>
                  <a:pt x="4119" y="3435632"/>
                  <a:pt x="11962" y="3397306"/>
                </a:cubicBezTo>
                <a:lnTo>
                  <a:pt x="29470" y="3340901"/>
                </a:lnTo>
                <a:lnTo>
                  <a:pt x="115722" y="3168396"/>
                </a:lnTo>
                <a:lnTo>
                  <a:pt x="115723" y="3168396"/>
                </a:lnTo>
                <a:lnTo>
                  <a:pt x="1508796" y="382255"/>
                </a:lnTo>
                <a:lnTo>
                  <a:pt x="1570174" y="259499"/>
                </a:lnTo>
                <a:lnTo>
                  <a:pt x="1642008" y="172435"/>
                </a:lnTo>
                <a:cubicBezTo>
                  <a:pt x="1721913" y="92530"/>
                  <a:pt x="1824680" y="35486"/>
                  <a:pt x="1939656" y="11959"/>
                </a:cubicBezTo>
                <a:lnTo>
                  <a:pt x="2058287" y="0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任意多边形: 形状 7"/>
          <p:cNvSpPr/>
          <p:nvPr/>
        </p:nvSpPr>
        <p:spPr>
          <a:xfrm rot="16200000">
            <a:off x="8444887" y="3125933"/>
            <a:ext cx="2472192" cy="2163924"/>
          </a:xfrm>
          <a:custGeom>
            <a:avLst/>
            <a:gdLst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29086 w 8033654"/>
              <a:gd name="connsiteY4" fmla="*/ 402424 h 7031915"/>
              <a:gd name="connsiteX5" fmla="*/ 6546753 w 8033654"/>
              <a:gd name="connsiteY5" fmla="*/ 467828 h 7031915"/>
              <a:gd name="connsiteX6" fmla="*/ 6540064 w 8033654"/>
              <a:gd name="connsiteY6" fmla="*/ 434562 h 7031915"/>
              <a:gd name="connsiteX7" fmla="*/ 6482461 w 8033654"/>
              <a:gd name="connsiteY7" fmla="*/ 295697 h 7031915"/>
              <a:gd name="connsiteX8" fmla="*/ 6520430 w 8033654"/>
              <a:gd name="connsiteY8" fmla="*/ 377086 h 7031915"/>
              <a:gd name="connsiteX9" fmla="*/ 6515577 w 8033654"/>
              <a:gd name="connsiteY9" fmla="*/ 362878 h 7031915"/>
              <a:gd name="connsiteX10" fmla="*/ 2058287 w 8033654"/>
              <a:gd name="connsiteY10" fmla="*/ 0 h 7031915"/>
              <a:gd name="connsiteX11" fmla="*/ 2058326 w 8033654"/>
              <a:gd name="connsiteY11" fmla="*/ 0 h 7031915"/>
              <a:gd name="connsiteX12" fmla="*/ 5971699 w 8033654"/>
              <a:gd name="connsiteY12" fmla="*/ 0 h 7031915"/>
              <a:gd name="connsiteX13" fmla="*/ 5971700 w 8033654"/>
              <a:gd name="connsiteY13" fmla="*/ 0 h 7031915"/>
              <a:gd name="connsiteX14" fmla="*/ 5971740 w 8033654"/>
              <a:gd name="connsiteY14" fmla="*/ 0 h 7031915"/>
              <a:gd name="connsiteX15" fmla="*/ 6090371 w 8033654"/>
              <a:gd name="connsiteY15" fmla="*/ 11959 h 7031915"/>
              <a:gd name="connsiteX16" fmla="*/ 6357004 w 8033654"/>
              <a:gd name="connsiteY16" fmla="*/ 143562 h 7031915"/>
              <a:gd name="connsiteX17" fmla="*/ 6421756 w 8033654"/>
              <a:gd name="connsiteY17" fmla="*/ 209878 h 7031915"/>
              <a:gd name="connsiteX18" fmla="*/ 6426018 w 8033654"/>
              <a:gd name="connsiteY18" fmla="*/ 214243 h 7031915"/>
              <a:gd name="connsiteX19" fmla="*/ 6463356 w 8033654"/>
              <a:gd name="connsiteY19" fmla="*/ 268125 h 7031915"/>
              <a:gd name="connsiteX20" fmla="*/ 6480094 w 8033654"/>
              <a:gd name="connsiteY20" fmla="*/ 292278 h 7031915"/>
              <a:gd name="connsiteX21" fmla="*/ 6490605 w 8033654"/>
              <a:gd name="connsiteY21" fmla="*/ 298322 h 7031915"/>
              <a:gd name="connsiteX22" fmla="*/ 7949332 w 8033654"/>
              <a:gd name="connsiteY22" fmla="*/ 3216682 h 7031915"/>
              <a:gd name="connsiteX23" fmla="*/ 7992299 w 8033654"/>
              <a:gd name="connsiteY23" fmla="*/ 3302616 h 7031915"/>
              <a:gd name="connsiteX24" fmla="*/ 8021693 w 8033654"/>
              <a:gd name="connsiteY24" fmla="*/ 3397306 h 7031915"/>
              <a:gd name="connsiteX25" fmla="*/ 8033654 w 8033654"/>
              <a:gd name="connsiteY25" fmla="*/ 3515957 h 7031915"/>
              <a:gd name="connsiteX26" fmla="*/ 8021693 w 8033654"/>
              <a:gd name="connsiteY26" fmla="*/ 3634608 h 7031915"/>
              <a:gd name="connsiteX27" fmla="*/ 7992299 w 8033654"/>
              <a:gd name="connsiteY27" fmla="*/ 3729298 h 7031915"/>
              <a:gd name="connsiteX28" fmla="*/ 7949332 w 8033654"/>
              <a:gd name="connsiteY28" fmla="*/ 3815232 h 7031915"/>
              <a:gd name="connsiteX29" fmla="*/ 6535055 w 8033654"/>
              <a:gd name="connsiteY29" fmla="*/ 6638796 h 7031915"/>
              <a:gd name="connsiteX30" fmla="*/ 6524461 w 8033654"/>
              <a:gd name="connsiteY30" fmla="*/ 6646190 h 7031915"/>
              <a:gd name="connsiteX31" fmla="*/ 6482456 w 8033654"/>
              <a:gd name="connsiteY31" fmla="*/ 6736229 h 7031915"/>
              <a:gd name="connsiteX32" fmla="*/ 6090371 w 8033654"/>
              <a:gd name="connsiteY32" fmla="*/ 7019956 h 7031915"/>
              <a:gd name="connsiteX33" fmla="*/ 5971740 w 8033654"/>
              <a:gd name="connsiteY33" fmla="*/ 7031915 h 7031915"/>
              <a:gd name="connsiteX34" fmla="*/ 5971700 w 8033654"/>
              <a:gd name="connsiteY34" fmla="*/ 7031915 h 7031915"/>
              <a:gd name="connsiteX35" fmla="*/ 2058326 w 8033654"/>
              <a:gd name="connsiteY35" fmla="*/ 7031915 h 7031915"/>
              <a:gd name="connsiteX36" fmla="*/ 2176958 w 8033654"/>
              <a:gd name="connsiteY36" fmla="*/ 7019956 h 7031915"/>
              <a:gd name="connsiteX37" fmla="*/ 2363588 w 8033654"/>
              <a:gd name="connsiteY37" fmla="*/ 6946684 h 7031915"/>
              <a:gd name="connsiteX38" fmla="*/ 2418335 w 8033654"/>
              <a:gd name="connsiteY38" fmla="*/ 6906767 h 7031915"/>
              <a:gd name="connsiteX39" fmla="*/ 2418334 w 8033654"/>
              <a:gd name="connsiteY39" fmla="*/ 6906767 h 7031915"/>
              <a:gd name="connsiteX40" fmla="*/ 2363588 w 8033654"/>
              <a:gd name="connsiteY40" fmla="*/ 6946684 h 7031915"/>
              <a:gd name="connsiteX41" fmla="*/ 2176957 w 8033654"/>
              <a:gd name="connsiteY41" fmla="*/ 7019956 h 7031915"/>
              <a:gd name="connsiteX42" fmla="*/ 2058326 w 8033654"/>
              <a:gd name="connsiteY42" fmla="*/ 7031915 h 7031915"/>
              <a:gd name="connsiteX43" fmla="*/ 2058286 w 8033654"/>
              <a:gd name="connsiteY43" fmla="*/ 7031915 h 7031915"/>
              <a:gd name="connsiteX44" fmla="*/ 1939655 w 8033654"/>
              <a:gd name="connsiteY44" fmla="*/ 7019956 h 7031915"/>
              <a:gd name="connsiteX45" fmla="*/ 1642007 w 8033654"/>
              <a:gd name="connsiteY45" fmla="*/ 6859480 h 7031915"/>
              <a:gd name="connsiteX46" fmla="*/ 1570173 w 8033654"/>
              <a:gd name="connsiteY46" fmla="*/ 6772417 h 7031915"/>
              <a:gd name="connsiteX47" fmla="*/ 1508795 w 8033654"/>
              <a:gd name="connsiteY47" fmla="*/ 6649661 h 7031915"/>
              <a:gd name="connsiteX48" fmla="*/ 1508794 w 8033654"/>
              <a:gd name="connsiteY48" fmla="*/ 6649657 h 7031915"/>
              <a:gd name="connsiteX49" fmla="*/ 115723 w 8033654"/>
              <a:gd name="connsiteY49" fmla="*/ 3863519 h 7031915"/>
              <a:gd name="connsiteX50" fmla="*/ 115722 w 8033654"/>
              <a:gd name="connsiteY50" fmla="*/ 3863518 h 7031915"/>
              <a:gd name="connsiteX51" fmla="*/ 29470 w 8033654"/>
              <a:gd name="connsiteY51" fmla="*/ 3691014 h 7031915"/>
              <a:gd name="connsiteX52" fmla="*/ 11962 w 8033654"/>
              <a:gd name="connsiteY52" fmla="*/ 3634608 h 7031915"/>
              <a:gd name="connsiteX53" fmla="*/ 0 w 8033654"/>
              <a:gd name="connsiteY53" fmla="*/ 3515957 h 7031915"/>
              <a:gd name="connsiteX54" fmla="*/ 11962 w 8033654"/>
              <a:gd name="connsiteY54" fmla="*/ 3397306 h 7031915"/>
              <a:gd name="connsiteX55" fmla="*/ 29470 w 8033654"/>
              <a:gd name="connsiteY55" fmla="*/ 3340901 h 7031915"/>
              <a:gd name="connsiteX56" fmla="*/ 115722 w 8033654"/>
              <a:gd name="connsiteY56" fmla="*/ 3168396 h 7031915"/>
              <a:gd name="connsiteX57" fmla="*/ 115723 w 8033654"/>
              <a:gd name="connsiteY57" fmla="*/ 3168396 h 7031915"/>
              <a:gd name="connsiteX58" fmla="*/ 1508796 w 8033654"/>
              <a:gd name="connsiteY58" fmla="*/ 382255 h 7031915"/>
              <a:gd name="connsiteX59" fmla="*/ 1570174 w 8033654"/>
              <a:gd name="connsiteY59" fmla="*/ 259499 h 7031915"/>
              <a:gd name="connsiteX60" fmla="*/ 1642008 w 8033654"/>
              <a:gd name="connsiteY60" fmla="*/ 172435 h 7031915"/>
              <a:gd name="connsiteX61" fmla="*/ 1939656 w 8033654"/>
              <a:gd name="connsiteY61" fmla="*/ 11959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418335 w 8033654"/>
              <a:gd name="connsiteY41" fmla="*/ 6906767 h 7031915"/>
              <a:gd name="connsiteX42" fmla="*/ 2418334 w 8033654"/>
              <a:gd name="connsiteY42" fmla="*/ 6906767 h 7031915"/>
              <a:gd name="connsiteX43" fmla="*/ 2176957 w 8033654"/>
              <a:gd name="connsiteY43" fmla="*/ 7019956 h 7031915"/>
              <a:gd name="connsiteX44" fmla="*/ 2058326 w 8033654"/>
              <a:gd name="connsiteY44" fmla="*/ 7031915 h 7031915"/>
              <a:gd name="connsiteX45" fmla="*/ 2058286 w 8033654"/>
              <a:gd name="connsiteY45" fmla="*/ 7031915 h 7031915"/>
              <a:gd name="connsiteX46" fmla="*/ 1939655 w 8033654"/>
              <a:gd name="connsiteY46" fmla="*/ 7019956 h 7031915"/>
              <a:gd name="connsiteX47" fmla="*/ 1642007 w 8033654"/>
              <a:gd name="connsiteY47" fmla="*/ 6859480 h 7031915"/>
              <a:gd name="connsiteX48" fmla="*/ 1570173 w 8033654"/>
              <a:gd name="connsiteY48" fmla="*/ 6772417 h 7031915"/>
              <a:gd name="connsiteX49" fmla="*/ 1508795 w 8033654"/>
              <a:gd name="connsiteY49" fmla="*/ 6649661 h 7031915"/>
              <a:gd name="connsiteX50" fmla="*/ 1508794 w 8033654"/>
              <a:gd name="connsiteY50" fmla="*/ 6649657 h 7031915"/>
              <a:gd name="connsiteX51" fmla="*/ 115723 w 8033654"/>
              <a:gd name="connsiteY51" fmla="*/ 3863519 h 7031915"/>
              <a:gd name="connsiteX52" fmla="*/ 115722 w 8033654"/>
              <a:gd name="connsiteY52" fmla="*/ 3863518 h 7031915"/>
              <a:gd name="connsiteX53" fmla="*/ 29470 w 8033654"/>
              <a:gd name="connsiteY53" fmla="*/ 3691014 h 7031915"/>
              <a:gd name="connsiteX54" fmla="*/ 11962 w 8033654"/>
              <a:gd name="connsiteY54" fmla="*/ 3634608 h 7031915"/>
              <a:gd name="connsiteX55" fmla="*/ 0 w 8033654"/>
              <a:gd name="connsiteY55" fmla="*/ 3515957 h 7031915"/>
              <a:gd name="connsiteX56" fmla="*/ 11962 w 8033654"/>
              <a:gd name="connsiteY56" fmla="*/ 3397306 h 7031915"/>
              <a:gd name="connsiteX57" fmla="*/ 29470 w 8033654"/>
              <a:gd name="connsiteY57" fmla="*/ 3340901 h 7031915"/>
              <a:gd name="connsiteX58" fmla="*/ 115722 w 8033654"/>
              <a:gd name="connsiteY58" fmla="*/ 3168396 h 7031915"/>
              <a:gd name="connsiteX59" fmla="*/ 115723 w 8033654"/>
              <a:gd name="connsiteY59" fmla="*/ 3168396 h 7031915"/>
              <a:gd name="connsiteX60" fmla="*/ 1508796 w 8033654"/>
              <a:gd name="connsiteY60" fmla="*/ 382255 h 7031915"/>
              <a:gd name="connsiteX61" fmla="*/ 1570174 w 8033654"/>
              <a:gd name="connsiteY61" fmla="*/ 259499 h 7031915"/>
              <a:gd name="connsiteX62" fmla="*/ 1642008 w 8033654"/>
              <a:gd name="connsiteY62" fmla="*/ 172435 h 7031915"/>
              <a:gd name="connsiteX63" fmla="*/ 1939656 w 8033654"/>
              <a:gd name="connsiteY63" fmla="*/ 11959 h 7031915"/>
              <a:gd name="connsiteX64" fmla="*/ 2058287 w 8033654"/>
              <a:gd name="connsiteY64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418335 w 8033654"/>
              <a:gd name="connsiteY41" fmla="*/ 6906767 h 7031915"/>
              <a:gd name="connsiteX42" fmla="*/ 2176957 w 8033654"/>
              <a:gd name="connsiteY42" fmla="*/ 7019956 h 7031915"/>
              <a:gd name="connsiteX43" fmla="*/ 2058326 w 8033654"/>
              <a:gd name="connsiteY43" fmla="*/ 7031915 h 7031915"/>
              <a:gd name="connsiteX44" fmla="*/ 2058286 w 8033654"/>
              <a:gd name="connsiteY44" fmla="*/ 7031915 h 7031915"/>
              <a:gd name="connsiteX45" fmla="*/ 1939655 w 8033654"/>
              <a:gd name="connsiteY45" fmla="*/ 7019956 h 7031915"/>
              <a:gd name="connsiteX46" fmla="*/ 1642007 w 8033654"/>
              <a:gd name="connsiteY46" fmla="*/ 6859480 h 7031915"/>
              <a:gd name="connsiteX47" fmla="*/ 1570173 w 8033654"/>
              <a:gd name="connsiteY47" fmla="*/ 6772417 h 7031915"/>
              <a:gd name="connsiteX48" fmla="*/ 1508795 w 8033654"/>
              <a:gd name="connsiteY48" fmla="*/ 6649661 h 7031915"/>
              <a:gd name="connsiteX49" fmla="*/ 1508794 w 8033654"/>
              <a:gd name="connsiteY49" fmla="*/ 6649657 h 7031915"/>
              <a:gd name="connsiteX50" fmla="*/ 115723 w 8033654"/>
              <a:gd name="connsiteY50" fmla="*/ 3863519 h 7031915"/>
              <a:gd name="connsiteX51" fmla="*/ 115722 w 8033654"/>
              <a:gd name="connsiteY51" fmla="*/ 3863518 h 7031915"/>
              <a:gd name="connsiteX52" fmla="*/ 29470 w 8033654"/>
              <a:gd name="connsiteY52" fmla="*/ 3691014 h 7031915"/>
              <a:gd name="connsiteX53" fmla="*/ 11962 w 8033654"/>
              <a:gd name="connsiteY53" fmla="*/ 3634608 h 7031915"/>
              <a:gd name="connsiteX54" fmla="*/ 0 w 8033654"/>
              <a:gd name="connsiteY54" fmla="*/ 3515957 h 7031915"/>
              <a:gd name="connsiteX55" fmla="*/ 11962 w 8033654"/>
              <a:gd name="connsiteY55" fmla="*/ 3397306 h 7031915"/>
              <a:gd name="connsiteX56" fmla="*/ 29470 w 8033654"/>
              <a:gd name="connsiteY56" fmla="*/ 3340901 h 7031915"/>
              <a:gd name="connsiteX57" fmla="*/ 115722 w 8033654"/>
              <a:gd name="connsiteY57" fmla="*/ 3168396 h 7031915"/>
              <a:gd name="connsiteX58" fmla="*/ 115723 w 8033654"/>
              <a:gd name="connsiteY58" fmla="*/ 3168396 h 7031915"/>
              <a:gd name="connsiteX59" fmla="*/ 1508796 w 8033654"/>
              <a:gd name="connsiteY59" fmla="*/ 382255 h 7031915"/>
              <a:gd name="connsiteX60" fmla="*/ 1570174 w 8033654"/>
              <a:gd name="connsiteY60" fmla="*/ 259499 h 7031915"/>
              <a:gd name="connsiteX61" fmla="*/ 1642008 w 8033654"/>
              <a:gd name="connsiteY61" fmla="*/ 172435 h 7031915"/>
              <a:gd name="connsiteX62" fmla="*/ 1939656 w 8033654"/>
              <a:gd name="connsiteY62" fmla="*/ 11959 h 7031915"/>
              <a:gd name="connsiteX63" fmla="*/ 2058287 w 8033654"/>
              <a:gd name="connsiteY63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363588 w 8033654"/>
              <a:gd name="connsiteY40" fmla="*/ 6946684 h 7031915"/>
              <a:gd name="connsiteX41" fmla="*/ 2176957 w 8033654"/>
              <a:gd name="connsiteY41" fmla="*/ 7019956 h 7031915"/>
              <a:gd name="connsiteX42" fmla="*/ 2058326 w 8033654"/>
              <a:gd name="connsiteY42" fmla="*/ 7031915 h 7031915"/>
              <a:gd name="connsiteX43" fmla="*/ 2058286 w 8033654"/>
              <a:gd name="connsiteY43" fmla="*/ 7031915 h 7031915"/>
              <a:gd name="connsiteX44" fmla="*/ 1939655 w 8033654"/>
              <a:gd name="connsiteY44" fmla="*/ 7019956 h 7031915"/>
              <a:gd name="connsiteX45" fmla="*/ 1642007 w 8033654"/>
              <a:gd name="connsiteY45" fmla="*/ 6859480 h 7031915"/>
              <a:gd name="connsiteX46" fmla="*/ 1570173 w 8033654"/>
              <a:gd name="connsiteY46" fmla="*/ 6772417 h 7031915"/>
              <a:gd name="connsiteX47" fmla="*/ 1508795 w 8033654"/>
              <a:gd name="connsiteY47" fmla="*/ 6649661 h 7031915"/>
              <a:gd name="connsiteX48" fmla="*/ 1508794 w 8033654"/>
              <a:gd name="connsiteY48" fmla="*/ 6649657 h 7031915"/>
              <a:gd name="connsiteX49" fmla="*/ 115723 w 8033654"/>
              <a:gd name="connsiteY49" fmla="*/ 3863519 h 7031915"/>
              <a:gd name="connsiteX50" fmla="*/ 115722 w 8033654"/>
              <a:gd name="connsiteY50" fmla="*/ 3863518 h 7031915"/>
              <a:gd name="connsiteX51" fmla="*/ 29470 w 8033654"/>
              <a:gd name="connsiteY51" fmla="*/ 3691014 h 7031915"/>
              <a:gd name="connsiteX52" fmla="*/ 11962 w 8033654"/>
              <a:gd name="connsiteY52" fmla="*/ 3634608 h 7031915"/>
              <a:gd name="connsiteX53" fmla="*/ 0 w 8033654"/>
              <a:gd name="connsiteY53" fmla="*/ 3515957 h 7031915"/>
              <a:gd name="connsiteX54" fmla="*/ 11962 w 8033654"/>
              <a:gd name="connsiteY54" fmla="*/ 3397306 h 7031915"/>
              <a:gd name="connsiteX55" fmla="*/ 29470 w 8033654"/>
              <a:gd name="connsiteY55" fmla="*/ 3340901 h 7031915"/>
              <a:gd name="connsiteX56" fmla="*/ 115722 w 8033654"/>
              <a:gd name="connsiteY56" fmla="*/ 3168396 h 7031915"/>
              <a:gd name="connsiteX57" fmla="*/ 115723 w 8033654"/>
              <a:gd name="connsiteY57" fmla="*/ 3168396 h 7031915"/>
              <a:gd name="connsiteX58" fmla="*/ 1508796 w 8033654"/>
              <a:gd name="connsiteY58" fmla="*/ 382255 h 7031915"/>
              <a:gd name="connsiteX59" fmla="*/ 1570174 w 8033654"/>
              <a:gd name="connsiteY59" fmla="*/ 259499 h 7031915"/>
              <a:gd name="connsiteX60" fmla="*/ 1642008 w 8033654"/>
              <a:gd name="connsiteY60" fmla="*/ 172435 h 7031915"/>
              <a:gd name="connsiteX61" fmla="*/ 1939656 w 8033654"/>
              <a:gd name="connsiteY61" fmla="*/ 11959 h 7031915"/>
              <a:gd name="connsiteX62" fmla="*/ 2058287 w 8033654"/>
              <a:gd name="connsiteY62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6753 w 8033654"/>
              <a:gd name="connsiteY6" fmla="*/ 467828 h 7031915"/>
              <a:gd name="connsiteX7" fmla="*/ 6540064 w 8033654"/>
              <a:gd name="connsiteY7" fmla="*/ 434562 h 7031915"/>
              <a:gd name="connsiteX8" fmla="*/ 6529086 w 8033654"/>
              <a:gd name="connsiteY8" fmla="*/ 402424 h 7031915"/>
              <a:gd name="connsiteX9" fmla="*/ 6482461 w 8033654"/>
              <a:gd name="connsiteY9" fmla="*/ 295697 h 7031915"/>
              <a:gd name="connsiteX10" fmla="*/ 6520430 w 8033654"/>
              <a:gd name="connsiteY10" fmla="*/ 377086 h 7031915"/>
              <a:gd name="connsiteX11" fmla="*/ 6515577 w 8033654"/>
              <a:gd name="connsiteY11" fmla="*/ 362878 h 7031915"/>
              <a:gd name="connsiteX12" fmla="*/ 6482461 w 8033654"/>
              <a:gd name="connsiteY12" fmla="*/ 295697 h 7031915"/>
              <a:gd name="connsiteX13" fmla="*/ 2058287 w 8033654"/>
              <a:gd name="connsiteY13" fmla="*/ 0 h 7031915"/>
              <a:gd name="connsiteX14" fmla="*/ 2058326 w 8033654"/>
              <a:gd name="connsiteY14" fmla="*/ 0 h 7031915"/>
              <a:gd name="connsiteX15" fmla="*/ 5971699 w 8033654"/>
              <a:gd name="connsiteY15" fmla="*/ 0 h 7031915"/>
              <a:gd name="connsiteX16" fmla="*/ 5971700 w 8033654"/>
              <a:gd name="connsiteY16" fmla="*/ 0 h 7031915"/>
              <a:gd name="connsiteX17" fmla="*/ 5971740 w 8033654"/>
              <a:gd name="connsiteY17" fmla="*/ 0 h 7031915"/>
              <a:gd name="connsiteX18" fmla="*/ 6090371 w 8033654"/>
              <a:gd name="connsiteY18" fmla="*/ 11959 h 7031915"/>
              <a:gd name="connsiteX19" fmla="*/ 6357004 w 8033654"/>
              <a:gd name="connsiteY19" fmla="*/ 143562 h 7031915"/>
              <a:gd name="connsiteX20" fmla="*/ 6421756 w 8033654"/>
              <a:gd name="connsiteY20" fmla="*/ 209878 h 7031915"/>
              <a:gd name="connsiteX21" fmla="*/ 6426018 w 8033654"/>
              <a:gd name="connsiteY21" fmla="*/ 214243 h 7031915"/>
              <a:gd name="connsiteX22" fmla="*/ 6463356 w 8033654"/>
              <a:gd name="connsiteY22" fmla="*/ 268125 h 7031915"/>
              <a:gd name="connsiteX23" fmla="*/ 6480094 w 8033654"/>
              <a:gd name="connsiteY23" fmla="*/ 292278 h 7031915"/>
              <a:gd name="connsiteX24" fmla="*/ 6490605 w 8033654"/>
              <a:gd name="connsiteY24" fmla="*/ 298322 h 7031915"/>
              <a:gd name="connsiteX25" fmla="*/ 7949332 w 8033654"/>
              <a:gd name="connsiteY25" fmla="*/ 3216682 h 7031915"/>
              <a:gd name="connsiteX26" fmla="*/ 7992299 w 8033654"/>
              <a:gd name="connsiteY26" fmla="*/ 3302616 h 7031915"/>
              <a:gd name="connsiteX27" fmla="*/ 8021693 w 8033654"/>
              <a:gd name="connsiteY27" fmla="*/ 3397306 h 7031915"/>
              <a:gd name="connsiteX28" fmla="*/ 8033654 w 8033654"/>
              <a:gd name="connsiteY28" fmla="*/ 3515957 h 7031915"/>
              <a:gd name="connsiteX29" fmla="*/ 8021693 w 8033654"/>
              <a:gd name="connsiteY29" fmla="*/ 3634608 h 7031915"/>
              <a:gd name="connsiteX30" fmla="*/ 7992299 w 8033654"/>
              <a:gd name="connsiteY30" fmla="*/ 3729298 h 7031915"/>
              <a:gd name="connsiteX31" fmla="*/ 7949332 w 8033654"/>
              <a:gd name="connsiteY31" fmla="*/ 3815232 h 7031915"/>
              <a:gd name="connsiteX32" fmla="*/ 6535055 w 8033654"/>
              <a:gd name="connsiteY32" fmla="*/ 6638796 h 7031915"/>
              <a:gd name="connsiteX33" fmla="*/ 6524461 w 8033654"/>
              <a:gd name="connsiteY33" fmla="*/ 6646190 h 7031915"/>
              <a:gd name="connsiteX34" fmla="*/ 6482456 w 8033654"/>
              <a:gd name="connsiteY34" fmla="*/ 6736229 h 7031915"/>
              <a:gd name="connsiteX35" fmla="*/ 6090371 w 8033654"/>
              <a:gd name="connsiteY35" fmla="*/ 7019956 h 7031915"/>
              <a:gd name="connsiteX36" fmla="*/ 5971740 w 8033654"/>
              <a:gd name="connsiteY36" fmla="*/ 7031915 h 7031915"/>
              <a:gd name="connsiteX37" fmla="*/ 5971700 w 8033654"/>
              <a:gd name="connsiteY37" fmla="*/ 7031915 h 7031915"/>
              <a:gd name="connsiteX38" fmla="*/ 2058326 w 8033654"/>
              <a:gd name="connsiteY38" fmla="*/ 7031915 h 7031915"/>
              <a:gd name="connsiteX39" fmla="*/ 2176958 w 8033654"/>
              <a:gd name="connsiteY39" fmla="*/ 7019956 h 7031915"/>
              <a:gd name="connsiteX40" fmla="*/ 2176957 w 8033654"/>
              <a:gd name="connsiteY40" fmla="*/ 7019956 h 7031915"/>
              <a:gd name="connsiteX41" fmla="*/ 2058326 w 8033654"/>
              <a:gd name="connsiteY41" fmla="*/ 7031915 h 7031915"/>
              <a:gd name="connsiteX42" fmla="*/ 2058286 w 8033654"/>
              <a:gd name="connsiteY42" fmla="*/ 7031915 h 7031915"/>
              <a:gd name="connsiteX43" fmla="*/ 1939655 w 8033654"/>
              <a:gd name="connsiteY43" fmla="*/ 7019956 h 7031915"/>
              <a:gd name="connsiteX44" fmla="*/ 1642007 w 8033654"/>
              <a:gd name="connsiteY44" fmla="*/ 6859480 h 7031915"/>
              <a:gd name="connsiteX45" fmla="*/ 1570173 w 8033654"/>
              <a:gd name="connsiteY45" fmla="*/ 6772417 h 7031915"/>
              <a:gd name="connsiteX46" fmla="*/ 1508795 w 8033654"/>
              <a:gd name="connsiteY46" fmla="*/ 6649661 h 7031915"/>
              <a:gd name="connsiteX47" fmla="*/ 1508794 w 8033654"/>
              <a:gd name="connsiteY47" fmla="*/ 6649657 h 7031915"/>
              <a:gd name="connsiteX48" fmla="*/ 115723 w 8033654"/>
              <a:gd name="connsiteY48" fmla="*/ 3863519 h 7031915"/>
              <a:gd name="connsiteX49" fmla="*/ 115722 w 8033654"/>
              <a:gd name="connsiteY49" fmla="*/ 3863518 h 7031915"/>
              <a:gd name="connsiteX50" fmla="*/ 29470 w 8033654"/>
              <a:gd name="connsiteY50" fmla="*/ 3691014 h 7031915"/>
              <a:gd name="connsiteX51" fmla="*/ 11962 w 8033654"/>
              <a:gd name="connsiteY51" fmla="*/ 3634608 h 7031915"/>
              <a:gd name="connsiteX52" fmla="*/ 0 w 8033654"/>
              <a:gd name="connsiteY52" fmla="*/ 3515957 h 7031915"/>
              <a:gd name="connsiteX53" fmla="*/ 11962 w 8033654"/>
              <a:gd name="connsiteY53" fmla="*/ 3397306 h 7031915"/>
              <a:gd name="connsiteX54" fmla="*/ 29470 w 8033654"/>
              <a:gd name="connsiteY54" fmla="*/ 3340901 h 7031915"/>
              <a:gd name="connsiteX55" fmla="*/ 115722 w 8033654"/>
              <a:gd name="connsiteY55" fmla="*/ 3168396 h 7031915"/>
              <a:gd name="connsiteX56" fmla="*/ 115723 w 8033654"/>
              <a:gd name="connsiteY56" fmla="*/ 3168396 h 7031915"/>
              <a:gd name="connsiteX57" fmla="*/ 1508796 w 8033654"/>
              <a:gd name="connsiteY57" fmla="*/ 382255 h 7031915"/>
              <a:gd name="connsiteX58" fmla="*/ 1570174 w 8033654"/>
              <a:gd name="connsiteY58" fmla="*/ 259499 h 7031915"/>
              <a:gd name="connsiteX59" fmla="*/ 1642008 w 8033654"/>
              <a:gd name="connsiteY59" fmla="*/ 172435 h 7031915"/>
              <a:gd name="connsiteX60" fmla="*/ 1939656 w 8033654"/>
              <a:gd name="connsiteY60" fmla="*/ 11959 h 7031915"/>
              <a:gd name="connsiteX61" fmla="*/ 2058287 w 8033654"/>
              <a:gd name="connsiteY61" fmla="*/ 0 h 7031915"/>
              <a:gd name="connsiteX0" fmla="*/ 6552162 w 8033654"/>
              <a:gd name="connsiteY0" fmla="*/ 494730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52162 w 8033654"/>
              <a:gd name="connsiteY4" fmla="*/ 494730 h 7031915"/>
              <a:gd name="connsiteX5" fmla="*/ 6529086 w 8033654"/>
              <a:gd name="connsiteY5" fmla="*/ 402424 h 7031915"/>
              <a:gd name="connsiteX6" fmla="*/ 6540064 w 8033654"/>
              <a:gd name="connsiteY6" fmla="*/ 434562 h 7031915"/>
              <a:gd name="connsiteX7" fmla="*/ 6529086 w 8033654"/>
              <a:gd name="connsiteY7" fmla="*/ 402424 h 7031915"/>
              <a:gd name="connsiteX8" fmla="*/ 6482461 w 8033654"/>
              <a:gd name="connsiteY8" fmla="*/ 295697 h 7031915"/>
              <a:gd name="connsiteX9" fmla="*/ 6520430 w 8033654"/>
              <a:gd name="connsiteY9" fmla="*/ 377086 h 7031915"/>
              <a:gd name="connsiteX10" fmla="*/ 6515577 w 8033654"/>
              <a:gd name="connsiteY10" fmla="*/ 362878 h 7031915"/>
              <a:gd name="connsiteX11" fmla="*/ 6482461 w 8033654"/>
              <a:gd name="connsiteY11" fmla="*/ 295697 h 7031915"/>
              <a:gd name="connsiteX12" fmla="*/ 2058287 w 8033654"/>
              <a:gd name="connsiteY12" fmla="*/ 0 h 7031915"/>
              <a:gd name="connsiteX13" fmla="*/ 2058326 w 8033654"/>
              <a:gd name="connsiteY13" fmla="*/ 0 h 7031915"/>
              <a:gd name="connsiteX14" fmla="*/ 5971699 w 8033654"/>
              <a:gd name="connsiteY14" fmla="*/ 0 h 7031915"/>
              <a:gd name="connsiteX15" fmla="*/ 5971700 w 8033654"/>
              <a:gd name="connsiteY15" fmla="*/ 0 h 7031915"/>
              <a:gd name="connsiteX16" fmla="*/ 5971740 w 8033654"/>
              <a:gd name="connsiteY16" fmla="*/ 0 h 7031915"/>
              <a:gd name="connsiteX17" fmla="*/ 6090371 w 8033654"/>
              <a:gd name="connsiteY17" fmla="*/ 11959 h 7031915"/>
              <a:gd name="connsiteX18" fmla="*/ 6357004 w 8033654"/>
              <a:gd name="connsiteY18" fmla="*/ 143562 h 7031915"/>
              <a:gd name="connsiteX19" fmla="*/ 6421756 w 8033654"/>
              <a:gd name="connsiteY19" fmla="*/ 209878 h 7031915"/>
              <a:gd name="connsiteX20" fmla="*/ 6426018 w 8033654"/>
              <a:gd name="connsiteY20" fmla="*/ 214243 h 7031915"/>
              <a:gd name="connsiteX21" fmla="*/ 6463356 w 8033654"/>
              <a:gd name="connsiteY21" fmla="*/ 268125 h 7031915"/>
              <a:gd name="connsiteX22" fmla="*/ 6480094 w 8033654"/>
              <a:gd name="connsiteY22" fmla="*/ 292278 h 7031915"/>
              <a:gd name="connsiteX23" fmla="*/ 6490605 w 8033654"/>
              <a:gd name="connsiteY23" fmla="*/ 298322 h 7031915"/>
              <a:gd name="connsiteX24" fmla="*/ 7949332 w 8033654"/>
              <a:gd name="connsiteY24" fmla="*/ 3216682 h 7031915"/>
              <a:gd name="connsiteX25" fmla="*/ 7992299 w 8033654"/>
              <a:gd name="connsiteY25" fmla="*/ 3302616 h 7031915"/>
              <a:gd name="connsiteX26" fmla="*/ 8021693 w 8033654"/>
              <a:gd name="connsiteY26" fmla="*/ 3397306 h 7031915"/>
              <a:gd name="connsiteX27" fmla="*/ 8033654 w 8033654"/>
              <a:gd name="connsiteY27" fmla="*/ 3515957 h 7031915"/>
              <a:gd name="connsiteX28" fmla="*/ 8021693 w 8033654"/>
              <a:gd name="connsiteY28" fmla="*/ 3634608 h 7031915"/>
              <a:gd name="connsiteX29" fmla="*/ 7992299 w 8033654"/>
              <a:gd name="connsiteY29" fmla="*/ 3729298 h 7031915"/>
              <a:gd name="connsiteX30" fmla="*/ 7949332 w 8033654"/>
              <a:gd name="connsiteY30" fmla="*/ 3815232 h 7031915"/>
              <a:gd name="connsiteX31" fmla="*/ 6535055 w 8033654"/>
              <a:gd name="connsiteY31" fmla="*/ 6638796 h 7031915"/>
              <a:gd name="connsiteX32" fmla="*/ 6524461 w 8033654"/>
              <a:gd name="connsiteY32" fmla="*/ 6646190 h 7031915"/>
              <a:gd name="connsiteX33" fmla="*/ 6482456 w 8033654"/>
              <a:gd name="connsiteY33" fmla="*/ 6736229 h 7031915"/>
              <a:gd name="connsiteX34" fmla="*/ 6090371 w 8033654"/>
              <a:gd name="connsiteY34" fmla="*/ 7019956 h 7031915"/>
              <a:gd name="connsiteX35" fmla="*/ 5971740 w 8033654"/>
              <a:gd name="connsiteY35" fmla="*/ 7031915 h 7031915"/>
              <a:gd name="connsiteX36" fmla="*/ 5971700 w 8033654"/>
              <a:gd name="connsiteY36" fmla="*/ 7031915 h 7031915"/>
              <a:gd name="connsiteX37" fmla="*/ 2058326 w 8033654"/>
              <a:gd name="connsiteY37" fmla="*/ 7031915 h 7031915"/>
              <a:gd name="connsiteX38" fmla="*/ 2176958 w 8033654"/>
              <a:gd name="connsiteY38" fmla="*/ 7019956 h 7031915"/>
              <a:gd name="connsiteX39" fmla="*/ 2176957 w 8033654"/>
              <a:gd name="connsiteY39" fmla="*/ 7019956 h 7031915"/>
              <a:gd name="connsiteX40" fmla="*/ 2058326 w 8033654"/>
              <a:gd name="connsiteY40" fmla="*/ 7031915 h 7031915"/>
              <a:gd name="connsiteX41" fmla="*/ 2058286 w 8033654"/>
              <a:gd name="connsiteY41" fmla="*/ 7031915 h 7031915"/>
              <a:gd name="connsiteX42" fmla="*/ 1939655 w 8033654"/>
              <a:gd name="connsiteY42" fmla="*/ 7019956 h 7031915"/>
              <a:gd name="connsiteX43" fmla="*/ 1642007 w 8033654"/>
              <a:gd name="connsiteY43" fmla="*/ 6859480 h 7031915"/>
              <a:gd name="connsiteX44" fmla="*/ 1570173 w 8033654"/>
              <a:gd name="connsiteY44" fmla="*/ 6772417 h 7031915"/>
              <a:gd name="connsiteX45" fmla="*/ 1508795 w 8033654"/>
              <a:gd name="connsiteY45" fmla="*/ 6649661 h 7031915"/>
              <a:gd name="connsiteX46" fmla="*/ 1508794 w 8033654"/>
              <a:gd name="connsiteY46" fmla="*/ 6649657 h 7031915"/>
              <a:gd name="connsiteX47" fmla="*/ 115723 w 8033654"/>
              <a:gd name="connsiteY47" fmla="*/ 3863519 h 7031915"/>
              <a:gd name="connsiteX48" fmla="*/ 115722 w 8033654"/>
              <a:gd name="connsiteY48" fmla="*/ 3863518 h 7031915"/>
              <a:gd name="connsiteX49" fmla="*/ 29470 w 8033654"/>
              <a:gd name="connsiteY49" fmla="*/ 3691014 h 7031915"/>
              <a:gd name="connsiteX50" fmla="*/ 11962 w 8033654"/>
              <a:gd name="connsiteY50" fmla="*/ 3634608 h 7031915"/>
              <a:gd name="connsiteX51" fmla="*/ 0 w 8033654"/>
              <a:gd name="connsiteY51" fmla="*/ 3515957 h 7031915"/>
              <a:gd name="connsiteX52" fmla="*/ 11962 w 8033654"/>
              <a:gd name="connsiteY52" fmla="*/ 3397306 h 7031915"/>
              <a:gd name="connsiteX53" fmla="*/ 29470 w 8033654"/>
              <a:gd name="connsiteY53" fmla="*/ 3340901 h 7031915"/>
              <a:gd name="connsiteX54" fmla="*/ 115722 w 8033654"/>
              <a:gd name="connsiteY54" fmla="*/ 3168396 h 7031915"/>
              <a:gd name="connsiteX55" fmla="*/ 115723 w 8033654"/>
              <a:gd name="connsiteY55" fmla="*/ 3168396 h 7031915"/>
              <a:gd name="connsiteX56" fmla="*/ 1508796 w 8033654"/>
              <a:gd name="connsiteY56" fmla="*/ 382255 h 7031915"/>
              <a:gd name="connsiteX57" fmla="*/ 1570174 w 8033654"/>
              <a:gd name="connsiteY57" fmla="*/ 259499 h 7031915"/>
              <a:gd name="connsiteX58" fmla="*/ 1642008 w 8033654"/>
              <a:gd name="connsiteY58" fmla="*/ 172435 h 7031915"/>
              <a:gd name="connsiteX59" fmla="*/ 1939656 w 8033654"/>
              <a:gd name="connsiteY59" fmla="*/ 11959 h 7031915"/>
              <a:gd name="connsiteX60" fmla="*/ 2058287 w 8033654"/>
              <a:gd name="connsiteY60" fmla="*/ 0 h 7031915"/>
              <a:gd name="connsiteX0" fmla="*/ 6555247 w 8033654"/>
              <a:gd name="connsiteY0" fmla="*/ 510071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55247 w 8033654"/>
              <a:gd name="connsiteY3" fmla="*/ 510071 h 7031915"/>
              <a:gd name="connsiteX4" fmla="*/ 6529086 w 8033654"/>
              <a:gd name="connsiteY4" fmla="*/ 402424 h 7031915"/>
              <a:gd name="connsiteX5" fmla="*/ 6540064 w 8033654"/>
              <a:gd name="connsiteY5" fmla="*/ 434562 h 7031915"/>
              <a:gd name="connsiteX6" fmla="*/ 6529086 w 8033654"/>
              <a:gd name="connsiteY6" fmla="*/ 402424 h 7031915"/>
              <a:gd name="connsiteX7" fmla="*/ 6482461 w 8033654"/>
              <a:gd name="connsiteY7" fmla="*/ 295697 h 7031915"/>
              <a:gd name="connsiteX8" fmla="*/ 6520430 w 8033654"/>
              <a:gd name="connsiteY8" fmla="*/ 377086 h 7031915"/>
              <a:gd name="connsiteX9" fmla="*/ 6515577 w 8033654"/>
              <a:gd name="connsiteY9" fmla="*/ 362878 h 7031915"/>
              <a:gd name="connsiteX10" fmla="*/ 6482461 w 8033654"/>
              <a:gd name="connsiteY10" fmla="*/ 295697 h 7031915"/>
              <a:gd name="connsiteX11" fmla="*/ 2058287 w 8033654"/>
              <a:gd name="connsiteY11" fmla="*/ 0 h 7031915"/>
              <a:gd name="connsiteX12" fmla="*/ 2058326 w 8033654"/>
              <a:gd name="connsiteY12" fmla="*/ 0 h 7031915"/>
              <a:gd name="connsiteX13" fmla="*/ 5971699 w 8033654"/>
              <a:gd name="connsiteY13" fmla="*/ 0 h 7031915"/>
              <a:gd name="connsiteX14" fmla="*/ 5971700 w 8033654"/>
              <a:gd name="connsiteY14" fmla="*/ 0 h 7031915"/>
              <a:gd name="connsiteX15" fmla="*/ 5971740 w 8033654"/>
              <a:gd name="connsiteY15" fmla="*/ 0 h 7031915"/>
              <a:gd name="connsiteX16" fmla="*/ 6090371 w 8033654"/>
              <a:gd name="connsiteY16" fmla="*/ 11959 h 7031915"/>
              <a:gd name="connsiteX17" fmla="*/ 6357004 w 8033654"/>
              <a:gd name="connsiteY17" fmla="*/ 143562 h 7031915"/>
              <a:gd name="connsiteX18" fmla="*/ 6421756 w 8033654"/>
              <a:gd name="connsiteY18" fmla="*/ 209878 h 7031915"/>
              <a:gd name="connsiteX19" fmla="*/ 6426018 w 8033654"/>
              <a:gd name="connsiteY19" fmla="*/ 214243 h 7031915"/>
              <a:gd name="connsiteX20" fmla="*/ 6463356 w 8033654"/>
              <a:gd name="connsiteY20" fmla="*/ 268125 h 7031915"/>
              <a:gd name="connsiteX21" fmla="*/ 6480094 w 8033654"/>
              <a:gd name="connsiteY21" fmla="*/ 292278 h 7031915"/>
              <a:gd name="connsiteX22" fmla="*/ 6490605 w 8033654"/>
              <a:gd name="connsiteY22" fmla="*/ 298322 h 7031915"/>
              <a:gd name="connsiteX23" fmla="*/ 7949332 w 8033654"/>
              <a:gd name="connsiteY23" fmla="*/ 3216682 h 7031915"/>
              <a:gd name="connsiteX24" fmla="*/ 7992299 w 8033654"/>
              <a:gd name="connsiteY24" fmla="*/ 3302616 h 7031915"/>
              <a:gd name="connsiteX25" fmla="*/ 8021693 w 8033654"/>
              <a:gd name="connsiteY25" fmla="*/ 3397306 h 7031915"/>
              <a:gd name="connsiteX26" fmla="*/ 8033654 w 8033654"/>
              <a:gd name="connsiteY26" fmla="*/ 3515957 h 7031915"/>
              <a:gd name="connsiteX27" fmla="*/ 8021693 w 8033654"/>
              <a:gd name="connsiteY27" fmla="*/ 3634608 h 7031915"/>
              <a:gd name="connsiteX28" fmla="*/ 7992299 w 8033654"/>
              <a:gd name="connsiteY28" fmla="*/ 3729298 h 7031915"/>
              <a:gd name="connsiteX29" fmla="*/ 7949332 w 8033654"/>
              <a:gd name="connsiteY29" fmla="*/ 3815232 h 7031915"/>
              <a:gd name="connsiteX30" fmla="*/ 6535055 w 8033654"/>
              <a:gd name="connsiteY30" fmla="*/ 6638796 h 7031915"/>
              <a:gd name="connsiteX31" fmla="*/ 6524461 w 8033654"/>
              <a:gd name="connsiteY31" fmla="*/ 6646190 h 7031915"/>
              <a:gd name="connsiteX32" fmla="*/ 6482456 w 8033654"/>
              <a:gd name="connsiteY32" fmla="*/ 6736229 h 7031915"/>
              <a:gd name="connsiteX33" fmla="*/ 6090371 w 8033654"/>
              <a:gd name="connsiteY33" fmla="*/ 7019956 h 7031915"/>
              <a:gd name="connsiteX34" fmla="*/ 5971740 w 8033654"/>
              <a:gd name="connsiteY34" fmla="*/ 7031915 h 7031915"/>
              <a:gd name="connsiteX35" fmla="*/ 5971700 w 8033654"/>
              <a:gd name="connsiteY35" fmla="*/ 7031915 h 7031915"/>
              <a:gd name="connsiteX36" fmla="*/ 2058326 w 8033654"/>
              <a:gd name="connsiteY36" fmla="*/ 7031915 h 7031915"/>
              <a:gd name="connsiteX37" fmla="*/ 2176958 w 8033654"/>
              <a:gd name="connsiteY37" fmla="*/ 7019956 h 7031915"/>
              <a:gd name="connsiteX38" fmla="*/ 2176957 w 8033654"/>
              <a:gd name="connsiteY38" fmla="*/ 7019956 h 7031915"/>
              <a:gd name="connsiteX39" fmla="*/ 2058326 w 8033654"/>
              <a:gd name="connsiteY39" fmla="*/ 7031915 h 7031915"/>
              <a:gd name="connsiteX40" fmla="*/ 2058286 w 8033654"/>
              <a:gd name="connsiteY40" fmla="*/ 7031915 h 7031915"/>
              <a:gd name="connsiteX41" fmla="*/ 1939655 w 8033654"/>
              <a:gd name="connsiteY41" fmla="*/ 7019956 h 7031915"/>
              <a:gd name="connsiteX42" fmla="*/ 1642007 w 8033654"/>
              <a:gd name="connsiteY42" fmla="*/ 6859480 h 7031915"/>
              <a:gd name="connsiteX43" fmla="*/ 1570173 w 8033654"/>
              <a:gd name="connsiteY43" fmla="*/ 6772417 h 7031915"/>
              <a:gd name="connsiteX44" fmla="*/ 1508795 w 8033654"/>
              <a:gd name="connsiteY44" fmla="*/ 6649661 h 7031915"/>
              <a:gd name="connsiteX45" fmla="*/ 1508794 w 8033654"/>
              <a:gd name="connsiteY45" fmla="*/ 6649657 h 7031915"/>
              <a:gd name="connsiteX46" fmla="*/ 115723 w 8033654"/>
              <a:gd name="connsiteY46" fmla="*/ 3863519 h 7031915"/>
              <a:gd name="connsiteX47" fmla="*/ 115722 w 8033654"/>
              <a:gd name="connsiteY47" fmla="*/ 3863518 h 7031915"/>
              <a:gd name="connsiteX48" fmla="*/ 29470 w 8033654"/>
              <a:gd name="connsiteY48" fmla="*/ 3691014 h 7031915"/>
              <a:gd name="connsiteX49" fmla="*/ 11962 w 8033654"/>
              <a:gd name="connsiteY49" fmla="*/ 3634608 h 7031915"/>
              <a:gd name="connsiteX50" fmla="*/ 0 w 8033654"/>
              <a:gd name="connsiteY50" fmla="*/ 3515957 h 7031915"/>
              <a:gd name="connsiteX51" fmla="*/ 11962 w 8033654"/>
              <a:gd name="connsiteY51" fmla="*/ 3397306 h 7031915"/>
              <a:gd name="connsiteX52" fmla="*/ 29470 w 8033654"/>
              <a:gd name="connsiteY52" fmla="*/ 3340901 h 7031915"/>
              <a:gd name="connsiteX53" fmla="*/ 115722 w 8033654"/>
              <a:gd name="connsiteY53" fmla="*/ 3168396 h 7031915"/>
              <a:gd name="connsiteX54" fmla="*/ 115723 w 8033654"/>
              <a:gd name="connsiteY54" fmla="*/ 3168396 h 7031915"/>
              <a:gd name="connsiteX55" fmla="*/ 1508796 w 8033654"/>
              <a:gd name="connsiteY55" fmla="*/ 382255 h 7031915"/>
              <a:gd name="connsiteX56" fmla="*/ 1570174 w 8033654"/>
              <a:gd name="connsiteY56" fmla="*/ 259499 h 7031915"/>
              <a:gd name="connsiteX57" fmla="*/ 1642008 w 8033654"/>
              <a:gd name="connsiteY57" fmla="*/ 172435 h 7031915"/>
              <a:gd name="connsiteX58" fmla="*/ 1939656 w 8033654"/>
              <a:gd name="connsiteY58" fmla="*/ 11959 h 7031915"/>
              <a:gd name="connsiteX59" fmla="*/ 2058287 w 8033654"/>
              <a:gd name="connsiteY59" fmla="*/ 0 h 7031915"/>
              <a:gd name="connsiteX0" fmla="*/ 6556798 w 8033654"/>
              <a:gd name="connsiteY0" fmla="*/ 533489 h 7031915"/>
              <a:gd name="connsiteX1" fmla="*/ 6555365 w 8033654"/>
              <a:gd name="connsiteY1" fmla="*/ 531027 h 7031915"/>
              <a:gd name="connsiteX2" fmla="*/ 6556798 w 8033654"/>
              <a:gd name="connsiteY2" fmla="*/ 533489 h 7031915"/>
              <a:gd name="connsiteX3" fmla="*/ 6529086 w 8033654"/>
              <a:gd name="connsiteY3" fmla="*/ 402424 h 7031915"/>
              <a:gd name="connsiteX4" fmla="*/ 6540064 w 8033654"/>
              <a:gd name="connsiteY4" fmla="*/ 434562 h 7031915"/>
              <a:gd name="connsiteX5" fmla="*/ 6529086 w 8033654"/>
              <a:gd name="connsiteY5" fmla="*/ 402424 h 7031915"/>
              <a:gd name="connsiteX6" fmla="*/ 6482461 w 8033654"/>
              <a:gd name="connsiteY6" fmla="*/ 295697 h 7031915"/>
              <a:gd name="connsiteX7" fmla="*/ 6520430 w 8033654"/>
              <a:gd name="connsiteY7" fmla="*/ 377086 h 7031915"/>
              <a:gd name="connsiteX8" fmla="*/ 6515577 w 8033654"/>
              <a:gd name="connsiteY8" fmla="*/ 362878 h 7031915"/>
              <a:gd name="connsiteX9" fmla="*/ 6482461 w 8033654"/>
              <a:gd name="connsiteY9" fmla="*/ 295697 h 7031915"/>
              <a:gd name="connsiteX10" fmla="*/ 2058287 w 8033654"/>
              <a:gd name="connsiteY10" fmla="*/ 0 h 7031915"/>
              <a:gd name="connsiteX11" fmla="*/ 2058326 w 8033654"/>
              <a:gd name="connsiteY11" fmla="*/ 0 h 7031915"/>
              <a:gd name="connsiteX12" fmla="*/ 5971699 w 8033654"/>
              <a:gd name="connsiteY12" fmla="*/ 0 h 7031915"/>
              <a:gd name="connsiteX13" fmla="*/ 5971700 w 8033654"/>
              <a:gd name="connsiteY13" fmla="*/ 0 h 7031915"/>
              <a:gd name="connsiteX14" fmla="*/ 5971740 w 8033654"/>
              <a:gd name="connsiteY14" fmla="*/ 0 h 7031915"/>
              <a:gd name="connsiteX15" fmla="*/ 6090371 w 8033654"/>
              <a:gd name="connsiteY15" fmla="*/ 11959 h 7031915"/>
              <a:gd name="connsiteX16" fmla="*/ 6357004 w 8033654"/>
              <a:gd name="connsiteY16" fmla="*/ 143562 h 7031915"/>
              <a:gd name="connsiteX17" fmla="*/ 6421756 w 8033654"/>
              <a:gd name="connsiteY17" fmla="*/ 209878 h 7031915"/>
              <a:gd name="connsiteX18" fmla="*/ 6426018 w 8033654"/>
              <a:gd name="connsiteY18" fmla="*/ 214243 h 7031915"/>
              <a:gd name="connsiteX19" fmla="*/ 6463356 w 8033654"/>
              <a:gd name="connsiteY19" fmla="*/ 268125 h 7031915"/>
              <a:gd name="connsiteX20" fmla="*/ 6480094 w 8033654"/>
              <a:gd name="connsiteY20" fmla="*/ 292278 h 7031915"/>
              <a:gd name="connsiteX21" fmla="*/ 6490605 w 8033654"/>
              <a:gd name="connsiteY21" fmla="*/ 298322 h 7031915"/>
              <a:gd name="connsiteX22" fmla="*/ 7949332 w 8033654"/>
              <a:gd name="connsiteY22" fmla="*/ 3216682 h 7031915"/>
              <a:gd name="connsiteX23" fmla="*/ 7992299 w 8033654"/>
              <a:gd name="connsiteY23" fmla="*/ 3302616 h 7031915"/>
              <a:gd name="connsiteX24" fmla="*/ 8021693 w 8033654"/>
              <a:gd name="connsiteY24" fmla="*/ 3397306 h 7031915"/>
              <a:gd name="connsiteX25" fmla="*/ 8033654 w 8033654"/>
              <a:gd name="connsiteY25" fmla="*/ 3515957 h 7031915"/>
              <a:gd name="connsiteX26" fmla="*/ 8021693 w 8033654"/>
              <a:gd name="connsiteY26" fmla="*/ 3634608 h 7031915"/>
              <a:gd name="connsiteX27" fmla="*/ 7992299 w 8033654"/>
              <a:gd name="connsiteY27" fmla="*/ 3729298 h 7031915"/>
              <a:gd name="connsiteX28" fmla="*/ 7949332 w 8033654"/>
              <a:gd name="connsiteY28" fmla="*/ 3815232 h 7031915"/>
              <a:gd name="connsiteX29" fmla="*/ 6535055 w 8033654"/>
              <a:gd name="connsiteY29" fmla="*/ 6638796 h 7031915"/>
              <a:gd name="connsiteX30" fmla="*/ 6524461 w 8033654"/>
              <a:gd name="connsiteY30" fmla="*/ 6646190 h 7031915"/>
              <a:gd name="connsiteX31" fmla="*/ 6482456 w 8033654"/>
              <a:gd name="connsiteY31" fmla="*/ 6736229 h 7031915"/>
              <a:gd name="connsiteX32" fmla="*/ 6090371 w 8033654"/>
              <a:gd name="connsiteY32" fmla="*/ 7019956 h 7031915"/>
              <a:gd name="connsiteX33" fmla="*/ 5971740 w 8033654"/>
              <a:gd name="connsiteY33" fmla="*/ 7031915 h 7031915"/>
              <a:gd name="connsiteX34" fmla="*/ 5971700 w 8033654"/>
              <a:gd name="connsiteY34" fmla="*/ 7031915 h 7031915"/>
              <a:gd name="connsiteX35" fmla="*/ 2058326 w 8033654"/>
              <a:gd name="connsiteY35" fmla="*/ 7031915 h 7031915"/>
              <a:gd name="connsiteX36" fmla="*/ 2176958 w 8033654"/>
              <a:gd name="connsiteY36" fmla="*/ 7019956 h 7031915"/>
              <a:gd name="connsiteX37" fmla="*/ 2176957 w 8033654"/>
              <a:gd name="connsiteY37" fmla="*/ 7019956 h 7031915"/>
              <a:gd name="connsiteX38" fmla="*/ 2058326 w 8033654"/>
              <a:gd name="connsiteY38" fmla="*/ 7031915 h 7031915"/>
              <a:gd name="connsiteX39" fmla="*/ 2058286 w 8033654"/>
              <a:gd name="connsiteY39" fmla="*/ 7031915 h 7031915"/>
              <a:gd name="connsiteX40" fmla="*/ 1939655 w 8033654"/>
              <a:gd name="connsiteY40" fmla="*/ 7019956 h 7031915"/>
              <a:gd name="connsiteX41" fmla="*/ 1642007 w 8033654"/>
              <a:gd name="connsiteY41" fmla="*/ 6859480 h 7031915"/>
              <a:gd name="connsiteX42" fmla="*/ 1570173 w 8033654"/>
              <a:gd name="connsiteY42" fmla="*/ 6772417 h 7031915"/>
              <a:gd name="connsiteX43" fmla="*/ 1508795 w 8033654"/>
              <a:gd name="connsiteY43" fmla="*/ 6649661 h 7031915"/>
              <a:gd name="connsiteX44" fmla="*/ 1508794 w 8033654"/>
              <a:gd name="connsiteY44" fmla="*/ 6649657 h 7031915"/>
              <a:gd name="connsiteX45" fmla="*/ 115723 w 8033654"/>
              <a:gd name="connsiteY45" fmla="*/ 3863519 h 7031915"/>
              <a:gd name="connsiteX46" fmla="*/ 115722 w 8033654"/>
              <a:gd name="connsiteY46" fmla="*/ 3863518 h 7031915"/>
              <a:gd name="connsiteX47" fmla="*/ 29470 w 8033654"/>
              <a:gd name="connsiteY47" fmla="*/ 3691014 h 7031915"/>
              <a:gd name="connsiteX48" fmla="*/ 11962 w 8033654"/>
              <a:gd name="connsiteY48" fmla="*/ 3634608 h 7031915"/>
              <a:gd name="connsiteX49" fmla="*/ 0 w 8033654"/>
              <a:gd name="connsiteY49" fmla="*/ 3515957 h 7031915"/>
              <a:gd name="connsiteX50" fmla="*/ 11962 w 8033654"/>
              <a:gd name="connsiteY50" fmla="*/ 3397306 h 7031915"/>
              <a:gd name="connsiteX51" fmla="*/ 29470 w 8033654"/>
              <a:gd name="connsiteY51" fmla="*/ 3340901 h 7031915"/>
              <a:gd name="connsiteX52" fmla="*/ 115722 w 8033654"/>
              <a:gd name="connsiteY52" fmla="*/ 3168396 h 7031915"/>
              <a:gd name="connsiteX53" fmla="*/ 115723 w 8033654"/>
              <a:gd name="connsiteY53" fmla="*/ 3168396 h 7031915"/>
              <a:gd name="connsiteX54" fmla="*/ 1508796 w 8033654"/>
              <a:gd name="connsiteY54" fmla="*/ 382255 h 7031915"/>
              <a:gd name="connsiteX55" fmla="*/ 1570174 w 8033654"/>
              <a:gd name="connsiteY55" fmla="*/ 259499 h 7031915"/>
              <a:gd name="connsiteX56" fmla="*/ 1642008 w 8033654"/>
              <a:gd name="connsiteY56" fmla="*/ 172435 h 7031915"/>
              <a:gd name="connsiteX57" fmla="*/ 1939656 w 8033654"/>
              <a:gd name="connsiteY57" fmla="*/ 11959 h 7031915"/>
              <a:gd name="connsiteX58" fmla="*/ 2058287 w 8033654"/>
              <a:gd name="connsiteY58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515577 w 8033654"/>
              <a:gd name="connsiteY5" fmla="*/ 362878 h 7031915"/>
              <a:gd name="connsiteX6" fmla="*/ 6482461 w 8033654"/>
              <a:gd name="connsiteY6" fmla="*/ 295697 h 7031915"/>
              <a:gd name="connsiteX7" fmla="*/ 2058287 w 8033654"/>
              <a:gd name="connsiteY7" fmla="*/ 0 h 7031915"/>
              <a:gd name="connsiteX8" fmla="*/ 2058326 w 8033654"/>
              <a:gd name="connsiteY8" fmla="*/ 0 h 7031915"/>
              <a:gd name="connsiteX9" fmla="*/ 5971699 w 8033654"/>
              <a:gd name="connsiteY9" fmla="*/ 0 h 7031915"/>
              <a:gd name="connsiteX10" fmla="*/ 5971700 w 8033654"/>
              <a:gd name="connsiteY10" fmla="*/ 0 h 7031915"/>
              <a:gd name="connsiteX11" fmla="*/ 5971740 w 8033654"/>
              <a:gd name="connsiteY11" fmla="*/ 0 h 7031915"/>
              <a:gd name="connsiteX12" fmla="*/ 6090371 w 8033654"/>
              <a:gd name="connsiteY12" fmla="*/ 11959 h 7031915"/>
              <a:gd name="connsiteX13" fmla="*/ 6357004 w 8033654"/>
              <a:gd name="connsiteY13" fmla="*/ 143562 h 7031915"/>
              <a:gd name="connsiteX14" fmla="*/ 6421756 w 8033654"/>
              <a:gd name="connsiteY14" fmla="*/ 209878 h 7031915"/>
              <a:gd name="connsiteX15" fmla="*/ 6426018 w 8033654"/>
              <a:gd name="connsiteY15" fmla="*/ 214243 h 7031915"/>
              <a:gd name="connsiteX16" fmla="*/ 6463356 w 8033654"/>
              <a:gd name="connsiteY16" fmla="*/ 268125 h 7031915"/>
              <a:gd name="connsiteX17" fmla="*/ 6480094 w 8033654"/>
              <a:gd name="connsiteY17" fmla="*/ 292278 h 7031915"/>
              <a:gd name="connsiteX18" fmla="*/ 6490605 w 8033654"/>
              <a:gd name="connsiteY18" fmla="*/ 298322 h 7031915"/>
              <a:gd name="connsiteX19" fmla="*/ 7949332 w 8033654"/>
              <a:gd name="connsiteY19" fmla="*/ 3216682 h 7031915"/>
              <a:gd name="connsiteX20" fmla="*/ 7992299 w 8033654"/>
              <a:gd name="connsiteY20" fmla="*/ 3302616 h 7031915"/>
              <a:gd name="connsiteX21" fmla="*/ 8021693 w 8033654"/>
              <a:gd name="connsiteY21" fmla="*/ 3397306 h 7031915"/>
              <a:gd name="connsiteX22" fmla="*/ 8033654 w 8033654"/>
              <a:gd name="connsiteY22" fmla="*/ 3515957 h 7031915"/>
              <a:gd name="connsiteX23" fmla="*/ 8021693 w 8033654"/>
              <a:gd name="connsiteY23" fmla="*/ 3634608 h 7031915"/>
              <a:gd name="connsiteX24" fmla="*/ 7992299 w 8033654"/>
              <a:gd name="connsiteY24" fmla="*/ 3729298 h 7031915"/>
              <a:gd name="connsiteX25" fmla="*/ 7949332 w 8033654"/>
              <a:gd name="connsiteY25" fmla="*/ 3815232 h 7031915"/>
              <a:gd name="connsiteX26" fmla="*/ 6535055 w 8033654"/>
              <a:gd name="connsiteY26" fmla="*/ 6638796 h 7031915"/>
              <a:gd name="connsiteX27" fmla="*/ 6524461 w 8033654"/>
              <a:gd name="connsiteY27" fmla="*/ 6646190 h 7031915"/>
              <a:gd name="connsiteX28" fmla="*/ 6482456 w 8033654"/>
              <a:gd name="connsiteY28" fmla="*/ 6736229 h 7031915"/>
              <a:gd name="connsiteX29" fmla="*/ 6090371 w 8033654"/>
              <a:gd name="connsiteY29" fmla="*/ 7019956 h 7031915"/>
              <a:gd name="connsiteX30" fmla="*/ 5971740 w 8033654"/>
              <a:gd name="connsiteY30" fmla="*/ 7031915 h 7031915"/>
              <a:gd name="connsiteX31" fmla="*/ 5971700 w 8033654"/>
              <a:gd name="connsiteY31" fmla="*/ 7031915 h 7031915"/>
              <a:gd name="connsiteX32" fmla="*/ 2058326 w 8033654"/>
              <a:gd name="connsiteY32" fmla="*/ 7031915 h 7031915"/>
              <a:gd name="connsiteX33" fmla="*/ 2176958 w 8033654"/>
              <a:gd name="connsiteY33" fmla="*/ 7019956 h 7031915"/>
              <a:gd name="connsiteX34" fmla="*/ 2176957 w 8033654"/>
              <a:gd name="connsiteY34" fmla="*/ 7019956 h 7031915"/>
              <a:gd name="connsiteX35" fmla="*/ 2058326 w 8033654"/>
              <a:gd name="connsiteY35" fmla="*/ 7031915 h 7031915"/>
              <a:gd name="connsiteX36" fmla="*/ 2058286 w 8033654"/>
              <a:gd name="connsiteY36" fmla="*/ 7031915 h 7031915"/>
              <a:gd name="connsiteX37" fmla="*/ 1939655 w 8033654"/>
              <a:gd name="connsiteY37" fmla="*/ 7019956 h 7031915"/>
              <a:gd name="connsiteX38" fmla="*/ 1642007 w 8033654"/>
              <a:gd name="connsiteY38" fmla="*/ 6859480 h 7031915"/>
              <a:gd name="connsiteX39" fmla="*/ 1570173 w 8033654"/>
              <a:gd name="connsiteY39" fmla="*/ 6772417 h 7031915"/>
              <a:gd name="connsiteX40" fmla="*/ 1508795 w 8033654"/>
              <a:gd name="connsiteY40" fmla="*/ 6649661 h 7031915"/>
              <a:gd name="connsiteX41" fmla="*/ 1508794 w 8033654"/>
              <a:gd name="connsiteY41" fmla="*/ 6649657 h 7031915"/>
              <a:gd name="connsiteX42" fmla="*/ 115723 w 8033654"/>
              <a:gd name="connsiteY42" fmla="*/ 3863519 h 7031915"/>
              <a:gd name="connsiteX43" fmla="*/ 115722 w 8033654"/>
              <a:gd name="connsiteY43" fmla="*/ 3863518 h 7031915"/>
              <a:gd name="connsiteX44" fmla="*/ 29470 w 8033654"/>
              <a:gd name="connsiteY44" fmla="*/ 3691014 h 7031915"/>
              <a:gd name="connsiteX45" fmla="*/ 11962 w 8033654"/>
              <a:gd name="connsiteY45" fmla="*/ 3634608 h 7031915"/>
              <a:gd name="connsiteX46" fmla="*/ 0 w 8033654"/>
              <a:gd name="connsiteY46" fmla="*/ 3515957 h 7031915"/>
              <a:gd name="connsiteX47" fmla="*/ 11962 w 8033654"/>
              <a:gd name="connsiteY47" fmla="*/ 3397306 h 7031915"/>
              <a:gd name="connsiteX48" fmla="*/ 29470 w 8033654"/>
              <a:gd name="connsiteY48" fmla="*/ 3340901 h 7031915"/>
              <a:gd name="connsiteX49" fmla="*/ 115722 w 8033654"/>
              <a:gd name="connsiteY49" fmla="*/ 3168396 h 7031915"/>
              <a:gd name="connsiteX50" fmla="*/ 115723 w 8033654"/>
              <a:gd name="connsiteY50" fmla="*/ 3168396 h 7031915"/>
              <a:gd name="connsiteX51" fmla="*/ 1508796 w 8033654"/>
              <a:gd name="connsiteY51" fmla="*/ 382255 h 7031915"/>
              <a:gd name="connsiteX52" fmla="*/ 1570174 w 8033654"/>
              <a:gd name="connsiteY52" fmla="*/ 259499 h 7031915"/>
              <a:gd name="connsiteX53" fmla="*/ 1642008 w 8033654"/>
              <a:gd name="connsiteY53" fmla="*/ 172435 h 7031915"/>
              <a:gd name="connsiteX54" fmla="*/ 1939656 w 8033654"/>
              <a:gd name="connsiteY54" fmla="*/ 11959 h 7031915"/>
              <a:gd name="connsiteX55" fmla="*/ 2058287 w 8033654"/>
              <a:gd name="connsiteY55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515577 w 8033654"/>
              <a:gd name="connsiteY5" fmla="*/ 362878 h 7031915"/>
              <a:gd name="connsiteX6" fmla="*/ 6482461 w 8033654"/>
              <a:gd name="connsiteY6" fmla="*/ 295697 h 7031915"/>
              <a:gd name="connsiteX7" fmla="*/ 2058287 w 8033654"/>
              <a:gd name="connsiteY7" fmla="*/ 0 h 7031915"/>
              <a:gd name="connsiteX8" fmla="*/ 2058326 w 8033654"/>
              <a:gd name="connsiteY8" fmla="*/ 0 h 7031915"/>
              <a:gd name="connsiteX9" fmla="*/ 5971699 w 8033654"/>
              <a:gd name="connsiteY9" fmla="*/ 0 h 7031915"/>
              <a:gd name="connsiteX10" fmla="*/ 5971700 w 8033654"/>
              <a:gd name="connsiteY10" fmla="*/ 0 h 7031915"/>
              <a:gd name="connsiteX11" fmla="*/ 5971740 w 8033654"/>
              <a:gd name="connsiteY11" fmla="*/ 0 h 7031915"/>
              <a:gd name="connsiteX12" fmla="*/ 6090371 w 8033654"/>
              <a:gd name="connsiteY12" fmla="*/ 11959 h 7031915"/>
              <a:gd name="connsiteX13" fmla="*/ 6357004 w 8033654"/>
              <a:gd name="connsiteY13" fmla="*/ 143562 h 7031915"/>
              <a:gd name="connsiteX14" fmla="*/ 6421756 w 8033654"/>
              <a:gd name="connsiteY14" fmla="*/ 209878 h 7031915"/>
              <a:gd name="connsiteX15" fmla="*/ 6426018 w 8033654"/>
              <a:gd name="connsiteY15" fmla="*/ 214243 h 7031915"/>
              <a:gd name="connsiteX16" fmla="*/ 6463356 w 8033654"/>
              <a:gd name="connsiteY16" fmla="*/ 268125 h 7031915"/>
              <a:gd name="connsiteX17" fmla="*/ 6480094 w 8033654"/>
              <a:gd name="connsiteY17" fmla="*/ 292278 h 7031915"/>
              <a:gd name="connsiteX18" fmla="*/ 7949332 w 8033654"/>
              <a:gd name="connsiteY18" fmla="*/ 3216682 h 7031915"/>
              <a:gd name="connsiteX19" fmla="*/ 7992299 w 8033654"/>
              <a:gd name="connsiteY19" fmla="*/ 3302616 h 7031915"/>
              <a:gd name="connsiteX20" fmla="*/ 8021693 w 8033654"/>
              <a:gd name="connsiteY20" fmla="*/ 3397306 h 7031915"/>
              <a:gd name="connsiteX21" fmla="*/ 8033654 w 8033654"/>
              <a:gd name="connsiteY21" fmla="*/ 3515957 h 7031915"/>
              <a:gd name="connsiteX22" fmla="*/ 8021693 w 8033654"/>
              <a:gd name="connsiteY22" fmla="*/ 3634608 h 7031915"/>
              <a:gd name="connsiteX23" fmla="*/ 7992299 w 8033654"/>
              <a:gd name="connsiteY23" fmla="*/ 3729298 h 7031915"/>
              <a:gd name="connsiteX24" fmla="*/ 7949332 w 8033654"/>
              <a:gd name="connsiteY24" fmla="*/ 3815232 h 7031915"/>
              <a:gd name="connsiteX25" fmla="*/ 6535055 w 8033654"/>
              <a:gd name="connsiteY25" fmla="*/ 6638796 h 7031915"/>
              <a:gd name="connsiteX26" fmla="*/ 6524461 w 8033654"/>
              <a:gd name="connsiteY26" fmla="*/ 6646190 h 7031915"/>
              <a:gd name="connsiteX27" fmla="*/ 6482456 w 8033654"/>
              <a:gd name="connsiteY27" fmla="*/ 6736229 h 7031915"/>
              <a:gd name="connsiteX28" fmla="*/ 6090371 w 8033654"/>
              <a:gd name="connsiteY28" fmla="*/ 7019956 h 7031915"/>
              <a:gd name="connsiteX29" fmla="*/ 5971740 w 8033654"/>
              <a:gd name="connsiteY29" fmla="*/ 7031915 h 7031915"/>
              <a:gd name="connsiteX30" fmla="*/ 5971700 w 8033654"/>
              <a:gd name="connsiteY30" fmla="*/ 7031915 h 7031915"/>
              <a:gd name="connsiteX31" fmla="*/ 2058326 w 8033654"/>
              <a:gd name="connsiteY31" fmla="*/ 7031915 h 7031915"/>
              <a:gd name="connsiteX32" fmla="*/ 2176958 w 8033654"/>
              <a:gd name="connsiteY32" fmla="*/ 7019956 h 7031915"/>
              <a:gd name="connsiteX33" fmla="*/ 2176957 w 8033654"/>
              <a:gd name="connsiteY33" fmla="*/ 7019956 h 7031915"/>
              <a:gd name="connsiteX34" fmla="*/ 2058326 w 8033654"/>
              <a:gd name="connsiteY34" fmla="*/ 7031915 h 7031915"/>
              <a:gd name="connsiteX35" fmla="*/ 2058286 w 8033654"/>
              <a:gd name="connsiteY35" fmla="*/ 7031915 h 7031915"/>
              <a:gd name="connsiteX36" fmla="*/ 1939655 w 8033654"/>
              <a:gd name="connsiteY36" fmla="*/ 7019956 h 7031915"/>
              <a:gd name="connsiteX37" fmla="*/ 1642007 w 8033654"/>
              <a:gd name="connsiteY37" fmla="*/ 6859480 h 7031915"/>
              <a:gd name="connsiteX38" fmla="*/ 1570173 w 8033654"/>
              <a:gd name="connsiteY38" fmla="*/ 6772417 h 7031915"/>
              <a:gd name="connsiteX39" fmla="*/ 1508795 w 8033654"/>
              <a:gd name="connsiteY39" fmla="*/ 6649661 h 7031915"/>
              <a:gd name="connsiteX40" fmla="*/ 1508794 w 8033654"/>
              <a:gd name="connsiteY40" fmla="*/ 6649657 h 7031915"/>
              <a:gd name="connsiteX41" fmla="*/ 115723 w 8033654"/>
              <a:gd name="connsiteY41" fmla="*/ 3863519 h 7031915"/>
              <a:gd name="connsiteX42" fmla="*/ 115722 w 8033654"/>
              <a:gd name="connsiteY42" fmla="*/ 3863518 h 7031915"/>
              <a:gd name="connsiteX43" fmla="*/ 29470 w 8033654"/>
              <a:gd name="connsiteY43" fmla="*/ 3691014 h 7031915"/>
              <a:gd name="connsiteX44" fmla="*/ 11962 w 8033654"/>
              <a:gd name="connsiteY44" fmla="*/ 3634608 h 7031915"/>
              <a:gd name="connsiteX45" fmla="*/ 0 w 8033654"/>
              <a:gd name="connsiteY45" fmla="*/ 3515957 h 7031915"/>
              <a:gd name="connsiteX46" fmla="*/ 11962 w 8033654"/>
              <a:gd name="connsiteY46" fmla="*/ 3397306 h 7031915"/>
              <a:gd name="connsiteX47" fmla="*/ 29470 w 8033654"/>
              <a:gd name="connsiteY47" fmla="*/ 3340901 h 7031915"/>
              <a:gd name="connsiteX48" fmla="*/ 115722 w 8033654"/>
              <a:gd name="connsiteY48" fmla="*/ 3168396 h 7031915"/>
              <a:gd name="connsiteX49" fmla="*/ 115723 w 8033654"/>
              <a:gd name="connsiteY49" fmla="*/ 3168396 h 7031915"/>
              <a:gd name="connsiteX50" fmla="*/ 1508796 w 8033654"/>
              <a:gd name="connsiteY50" fmla="*/ 382255 h 7031915"/>
              <a:gd name="connsiteX51" fmla="*/ 1570174 w 8033654"/>
              <a:gd name="connsiteY51" fmla="*/ 259499 h 7031915"/>
              <a:gd name="connsiteX52" fmla="*/ 1642008 w 8033654"/>
              <a:gd name="connsiteY52" fmla="*/ 172435 h 7031915"/>
              <a:gd name="connsiteX53" fmla="*/ 1939656 w 8033654"/>
              <a:gd name="connsiteY53" fmla="*/ 11959 h 7031915"/>
              <a:gd name="connsiteX54" fmla="*/ 2058287 w 8033654"/>
              <a:gd name="connsiteY54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6482461 w 8033654"/>
              <a:gd name="connsiteY3" fmla="*/ 295697 h 7031915"/>
              <a:gd name="connsiteX4" fmla="*/ 6520430 w 8033654"/>
              <a:gd name="connsiteY4" fmla="*/ 377086 h 7031915"/>
              <a:gd name="connsiteX5" fmla="*/ 6482461 w 8033654"/>
              <a:gd name="connsiteY5" fmla="*/ 295697 h 7031915"/>
              <a:gd name="connsiteX6" fmla="*/ 2058287 w 8033654"/>
              <a:gd name="connsiteY6" fmla="*/ 0 h 7031915"/>
              <a:gd name="connsiteX7" fmla="*/ 2058326 w 8033654"/>
              <a:gd name="connsiteY7" fmla="*/ 0 h 7031915"/>
              <a:gd name="connsiteX8" fmla="*/ 5971699 w 8033654"/>
              <a:gd name="connsiteY8" fmla="*/ 0 h 7031915"/>
              <a:gd name="connsiteX9" fmla="*/ 5971700 w 8033654"/>
              <a:gd name="connsiteY9" fmla="*/ 0 h 7031915"/>
              <a:gd name="connsiteX10" fmla="*/ 5971740 w 8033654"/>
              <a:gd name="connsiteY10" fmla="*/ 0 h 7031915"/>
              <a:gd name="connsiteX11" fmla="*/ 6090371 w 8033654"/>
              <a:gd name="connsiteY11" fmla="*/ 11959 h 7031915"/>
              <a:gd name="connsiteX12" fmla="*/ 6357004 w 8033654"/>
              <a:gd name="connsiteY12" fmla="*/ 143562 h 7031915"/>
              <a:gd name="connsiteX13" fmla="*/ 6421756 w 8033654"/>
              <a:gd name="connsiteY13" fmla="*/ 209878 h 7031915"/>
              <a:gd name="connsiteX14" fmla="*/ 6426018 w 8033654"/>
              <a:gd name="connsiteY14" fmla="*/ 214243 h 7031915"/>
              <a:gd name="connsiteX15" fmla="*/ 6463356 w 8033654"/>
              <a:gd name="connsiteY15" fmla="*/ 268125 h 7031915"/>
              <a:gd name="connsiteX16" fmla="*/ 6480094 w 8033654"/>
              <a:gd name="connsiteY16" fmla="*/ 292278 h 7031915"/>
              <a:gd name="connsiteX17" fmla="*/ 7949332 w 8033654"/>
              <a:gd name="connsiteY17" fmla="*/ 3216682 h 7031915"/>
              <a:gd name="connsiteX18" fmla="*/ 7992299 w 8033654"/>
              <a:gd name="connsiteY18" fmla="*/ 3302616 h 7031915"/>
              <a:gd name="connsiteX19" fmla="*/ 8021693 w 8033654"/>
              <a:gd name="connsiteY19" fmla="*/ 3397306 h 7031915"/>
              <a:gd name="connsiteX20" fmla="*/ 8033654 w 8033654"/>
              <a:gd name="connsiteY20" fmla="*/ 3515957 h 7031915"/>
              <a:gd name="connsiteX21" fmla="*/ 8021693 w 8033654"/>
              <a:gd name="connsiteY21" fmla="*/ 3634608 h 7031915"/>
              <a:gd name="connsiteX22" fmla="*/ 7992299 w 8033654"/>
              <a:gd name="connsiteY22" fmla="*/ 3729298 h 7031915"/>
              <a:gd name="connsiteX23" fmla="*/ 7949332 w 8033654"/>
              <a:gd name="connsiteY23" fmla="*/ 3815232 h 7031915"/>
              <a:gd name="connsiteX24" fmla="*/ 6535055 w 8033654"/>
              <a:gd name="connsiteY24" fmla="*/ 6638796 h 7031915"/>
              <a:gd name="connsiteX25" fmla="*/ 6524461 w 8033654"/>
              <a:gd name="connsiteY25" fmla="*/ 6646190 h 7031915"/>
              <a:gd name="connsiteX26" fmla="*/ 6482456 w 8033654"/>
              <a:gd name="connsiteY26" fmla="*/ 6736229 h 7031915"/>
              <a:gd name="connsiteX27" fmla="*/ 6090371 w 8033654"/>
              <a:gd name="connsiteY27" fmla="*/ 7019956 h 7031915"/>
              <a:gd name="connsiteX28" fmla="*/ 5971740 w 8033654"/>
              <a:gd name="connsiteY28" fmla="*/ 7031915 h 7031915"/>
              <a:gd name="connsiteX29" fmla="*/ 5971700 w 8033654"/>
              <a:gd name="connsiteY29" fmla="*/ 7031915 h 7031915"/>
              <a:gd name="connsiteX30" fmla="*/ 2058326 w 8033654"/>
              <a:gd name="connsiteY30" fmla="*/ 7031915 h 7031915"/>
              <a:gd name="connsiteX31" fmla="*/ 2176958 w 8033654"/>
              <a:gd name="connsiteY31" fmla="*/ 7019956 h 7031915"/>
              <a:gd name="connsiteX32" fmla="*/ 2176957 w 8033654"/>
              <a:gd name="connsiteY32" fmla="*/ 7019956 h 7031915"/>
              <a:gd name="connsiteX33" fmla="*/ 2058326 w 8033654"/>
              <a:gd name="connsiteY33" fmla="*/ 7031915 h 7031915"/>
              <a:gd name="connsiteX34" fmla="*/ 2058286 w 8033654"/>
              <a:gd name="connsiteY34" fmla="*/ 7031915 h 7031915"/>
              <a:gd name="connsiteX35" fmla="*/ 1939655 w 8033654"/>
              <a:gd name="connsiteY35" fmla="*/ 7019956 h 7031915"/>
              <a:gd name="connsiteX36" fmla="*/ 1642007 w 8033654"/>
              <a:gd name="connsiteY36" fmla="*/ 6859480 h 7031915"/>
              <a:gd name="connsiteX37" fmla="*/ 1570173 w 8033654"/>
              <a:gd name="connsiteY37" fmla="*/ 6772417 h 7031915"/>
              <a:gd name="connsiteX38" fmla="*/ 1508795 w 8033654"/>
              <a:gd name="connsiteY38" fmla="*/ 6649661 h 7031915"/>
              <a:gd name="connsiteX39" fmla="*/ 1508794 w 8033654"/>
              <a:gd name="connsiteY39" fmla="*/ 6649657 h 7031915"/>
              <a:gd name="connsiteX40" fmla="*/ 115723 w 8033654"/>
              <a:gd name="connsiteY40" fmla="*/ 3863519 h 7031915"/>
              <a:gd name="connsiteX41" fmla="*/ 115722 w 8033654"/>
              <a:gd name="connsiteY41" fmla="*/ 3863518 h 7031915"/>
              <a:gd name="connsiteX42" fmla="*/ 29470 w 8033654"/>
              <a:gd name="connsiteY42" fmla="*/ 3691014 h 7031915"/>
              <a:gd name="connsiteX43" fmla="*/ 11962 w 8033654"/>
              <a:gd name="connsiteY43" fmla="*/ 3634608 h 7031915"/>
              <a:gd name="connsiteX44" fmla="*/ 0 w 8033654"/>
              <a:gd name="connsiteY44" fmla="*/ 3515957 h 7031915"/>
              <a:gd name="connsiteX45" fmla="*/ 11962 w 8033654"/>
              <a:gd name="connsiteY45" fmla="*/ 3397306 h 7031915"/>
              <a:gd name="connsiteX46" fmla="*/ 29470 w 8033654"/>
              <a:gd name="connsiteY46" fmla="*/ 3340901 h 7031915"/>
              <a:gd name="connsiteX47" fmla="*/ 115722 w 8033654"/>
              <a:gd name="connsiteY47" fmla="*/ 3168396 h 7031915"/>
              <a:gd name="connsiteX48" fmla="*/ 115723 w 8033654"/>
              <a:gd name="connsiteY48" fmla="*/ 3168396 h 7031915"/>
              <a:gd name="connsiteX49" fmla="*/ 1508796 w 8033654"/>
              <a:gd name="connsiteY49" fmla="*/ 382255 h 7031915"/>
              <a:gd name="connsiteX50" fmla="*/ 1570174 w 8033654"/>
              <a:gd name="connsiteY50" fmla="*/ 259499 h 7031915"/>
              <a:gd name="connsiteX51" fmla="*/ 1642008 w 8033654"/>
              <a:gd name="connsiteY51" fmla="*/ 172435 h 7031915"/>
              <a:gd name="connsiteX52" fmla="*/ 1939656 w 8033654"/>
              <a:gd name="connsiteY52" fmla="*/ 11959 h 7031915"/>
              <a:gd name="connsiteX53" fmla="*/ 2058287 w 8033654"/>
              <a:gd name="connsiteY53" fmla="*/ 0 h 7031915"/>
              <a:gd name="connsiteX0" fmla="*/ 6529086 w 8033654"/>
              <a:gd name="connsiteY0" fmla="*/ 402424 h 7031915"/>
              <a:gd name="connsiteX1" fmla="*/ 6540064 w 8033654"/>
              <a:gd name="connsiteY1" fmla="*/ 434562 h 7031915"/>
              <a:gd name="connsiteX2" fmla="*/ 6529086 w 8033654"/>
              <a:gd name="connsiteY2" fmla="*/ 402424 h 7031915"/>
              <a:gd name="connsiteX3" fmla="*/ 2058287 w 8033654"/>
              <a:gd name="connsiteY3" fmla="*/ 0 h 7031915"/>
              <a:gd name="connsiteX4" fmla="*/ 2058326 w 8033654"/>
              <a:gd name="connsiteY4" fmla="*/ 0 h 7031915"/>
              <a:gd name="connsiteX5" fmla="*/ 5971699 w 8033654"/>
              <a:gd name="connsiteY5" fmla="*/ 0 h 7031915"/>
              <a:gd name="connsiteX6" fmla="*/ 5971700 w 8033654"/>
              <a:gd name="connsiteY6" fmla="*/ 0 h 7031915"/>
              <a:gd name="connsiteX7" fmla="*/ 5971740 w 8033654"/>
              <a:gd name="connsiteY7" fmla="*/ 0 h 7031915"/>
              <a:gd name="connsiteX8" fmla="*/ 6090371 w 8033654"/>
              <a:gd name="connsiteY8" fmla="*/ 11959 h 7031915"/>
              <a:gd name="connsiteX9" fmla="*/ 6357004 w 8033654"/>
              <a:gd name="connsiteY9" fmla="*/ 143562 h 7031915"/>
              <a:gd name="connsiteX10" fmla="*/ 6421756 w 8033654"/>
              <a:gd name="connsiteY10" fmla="*/ 209878 h 7031915"/>
              <a:gd name="connsiteX11" fmla="*/ 6426018 w 8033654"/>
              <a:gd name="connsiteY11" fmla="*/ 214243 h 7031915"/>
              <a:gd name="connsiteX12" fmla="*/ 6463356 w 8033654"/>
              <a:gd name="connsiteY12" fmla="*/ 268125 h 7031915"/>
              <a:gd name="connsiteX13" fmla="*/ 6480094 w 8033654"/>
              <a:gd name="connsiteY13" fmla="*/ 292278 h 7031915"/>
              <a:gd name="connsiteX14" fmla="*/ 7949332 w 8033654"/>
              <a:gd name="connsiteY14" fmla="*/ 3216682 h 7031915"/>
              <a:gd name="connsiteX15" fmla="*/ 7992299 w 8033654"/>
              <a:gd name="connsiteY15" fmla="*/ 3302616 h 7031915"/>
              <a:gd name="connsiteX16" fmla="*/ 8021693 w 8033654"/>
              <a:gd name="connsiteY16" fmla="*/ 3397306 h 7031915"/>
              <a:gd name="connsiteX17" fmla="*/ 8033654 w 8033654"/>
              <a:gd name="connsiteY17" fmla="*/ 3515957 h 7031915"/>
              <a:gd name="connsiteX18" fmla="*/ 8021693 w 8033654"/>
              <a:gd name="connsiteY18" fmla="*/ 3634608 h 7031915"/>
              <a:gd name="connsiteX19" fmla="*/ 7992299 w 8033654"/>
              <a:gd name="connsiteY19" fmla="*/ 3729298 h 7031915"/>
              <a:gd name="connsiteX20" fmla="*/ 7949332 w 8033654"/>
              <a:gd name="connsiteY20" fmla="*/ 3815232 h 7031915"/>
              <a:gd name="connsiteX21" fmla="*/ 6535055 w 8033654"/>
              <a:gd name="connsiteY21" fmla="*/ 6638796 h 7031915"/>
              <a:gd name="connsiteX22" fmla="*/ 6524461 w 8033654"/>
              <a:gd name="connsiteY22" fmla="*/ 6646190 h 7031915"/>
              <a:gd name="connsiteX23" fmla="*/ 6482456 w 8033654"/>
              <a:gd name="connsiteY23" fmla="*/ 6736229 h 7031915"/>
              <a:gd name="connsiteX24" fmla="*/ 6090371 w 8033654"/>
              <a:gd name="connsiteY24" fmla="*/ 7019956 h 7031915"/>
              <a:gd name="connsiteX25" fmla="*/ 5971740 w 8033654"/>
              <a:gd name="connsiteY25" fmla="*/ 7031915 h 7031915"/>
              <a:gd name="connsiteX26" fmla="*/ 5971700 w 8033654"/>
              <a:gd name="connsiteY26" fmla="*/ 7031915 h 7031915"/>
              <a:gd name="connsiteX27" fmla="*/ 2058326 w 8033654"/>
              <a:gd name="connsiteY27" fmla="*/ 7031915 h 7031915"/>
              <a:gd name="connsiteX28" fmla="*/ 2176958 w 8033654"/>
              <a:gd name="connsiteY28" fmla="*/ 7019956 h 7031915"/>
              <a:gd name="connsiteX29" fmla="*/ 2176957 w 8033654"/>
              <a:gd name="connsiteY29" fmla="*/ 7019956 h 7031915"/>
              <a:gd name="connsiteX30" fmla="*/ 2058326 w 8033654"/>
              <a:gd name="connsiteY30" fmla="*/ 7031915 h 7031915"/>
              <a:gd name="connsiteX31" fmla="*/ 2058286 w 8033654"/>
              <a:gd name="connsiteY31" fmla="*/ 7031915 h 7031915"/>
              <a:gd name="connsiteX32" fmla="*/ 1939655 w 8033654"/>
              <a:gd name="connsiteY32" fmla="*/ 7019956 h 7031915"/>
              <a:gd name="connsiteX33" fmla="*/ 1642007 w 8033654"/>
              <a:gd name="connsiteY33" fmla="*/ 6859480 h 7031915"/>
              <a:gd name="connsiteX34" fmla="*/ 1570173 w 8033654"/>
              <a:gd name="connsiteY34" fmla="*/ 6772417 h 7031915"/>
              <a:gd name="connsiteX35" fmla="*/ 1508795 w 8033654"/>
              <a:gd name="connsiteY35" fmla="*/ 6649661 h 7031915"/>
              <a:gd name="connsiteX36" fmla="*/ 1508794 w 8033654"/>
              <a:gd name="connsiteY36" fmla="*/ 6649657 h 7031915"/>
              <a:gd name="connsiteX37" fmla="*/ 115723 w 8033654"/>
              <a:gd name="connsiteY37" fmla="*/ 3863519 h 7031915"/>
              <a:gd name="connsiteX38" fmla="*/ 115722 w 8033654"/>
              <a:gd name="connsiteY38" fmla="*/ 3863518 h 7031915"/>
              <a:gd name="connsiteX39" fmla="*/ 29470 w 8033654"/>
              <a:gd name="connsiteY39" fmla="*/ 3691014 h 7031915"/>
              <a:gd name="connsiteX40" fmla="*/ 11962 w 8033654"/>
              <a:gd name="connsiteY40" fmla="*/ 3634608 h 7031915"/>
              <a:gd name="connsiteX41" fmla="*/ 0 w 8033654"/>
              <a:gd name="connsiteY41" fmla="*/ 3515957 h 7031915"/>
              <a:gd name="connsiteX42" fmla="*/ 11962 w 8033654"/>
              <a:gd name="connsiteY42" fmla="*/ 3397306 h 7031915"/>
              <a:gd name="connsiteX43" fmla="*/ 29470 w 8033654"/>
              <a:gd name="connsiteY43" fmla="*/ 3340901 h 7031915"/>
              <a:gd name="connsiteX44" fmla="*/ 115722 w 8033654"/>
              <a:gd name="connsiteY44" fmla="*/ 3168396 h 7031915"/>
              <a:gd name="connsiteX45" fmla="*/ 115723 w 8033654"/>
              <a:gd name="connsiteY45" fmla="*/ 3168396 h 7031915"/>
              <a:gd name="connsiteX46" fmla="*/ 1508796 w 8033654"/>
              <a:gd name="connsiteY46" fmla="*/ 382255 h 7031915"/>
              <a:gd name="connsiteX47" fmla="*/ 1570174 w 8033654"/>
              <a:gd name="connsiteY47" fmla="*/ 259499 h 7031915"/>
              <a:gd name="connsiteX48" fmla="*/ 1642008 w 8033654"/>
              <a:gd name="connsiteY48" fmla="*/ 172435 h 7031915"/>
              <a:gd name="connsiteX49" fmla="*/ 1939656 w 8033654"/>
              <a:gd name="connsiteY49" fmla="*/ 11959 h 7031915"/>
              <a:gd name="connsiteX50" fmla="*/ 2058287 w 8033654"/>
              <a:gd name="connsiteY50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6480094 w 8033654"/>
              <a:gd name="connsiteY10" fmla="*/ 292278 h 7031915"/>
              <a:gd name="connsiteX11" fmla="*/ 7949332 w 8033654"/>
              <a:gd name="connsiteY11" fmla="*/ 3216682 h 7031915"/>
              <a:gd name="connsiteX12" fmla="*/ 7992299 w 8033654"/>
              <a:gd name="connsiteY12" fmla="*/ 3302616 h 7031915"/>
              <a:gd name="connsiteX13" fmla="*/ 8021693 w 8033654"/>
              <a:gd name="connsiteY13" fmla="*/ 3397306 h 7031915"/>
              <a:gd name="connsiteX14" fmla="*/ 8033654 w 8033654"/>
              <a:gd name="connsiteY14" fmla="*/ 3515957 h 7031915"/>
              <a:gd name="connsiteX15" fmla="*/ 8021693 w 8033654"/>
              <a:gd name="connsiteY15" fmla="*/ 3634608 h 7031915"/>
              <a:gd name="connsiteX16" fmla="*/ 7992299 w 8033654"/>
              <a:gd name="connsiteY16" fmla="*/ 3729298 h 7031915"/>
              <a:gd name="connsiteX17" fmla="*/ 7949332 w 8033654"/>
              <a:gd name="connsiteY17" fmla="*/ 3815232 h 7031915"/>
              <a:gd name="connsiteX18" fmla="*/ 6535055 w 8033654"/>
              <a:gd name="connsiteY18" fmla="*/ 6638796 h 7031915"/>
              <a:gd name="connsiteX19" fmla="*/ 6524461 w 8033654"/>
              <a:gd name="connsiteY19" fmla="*/ 6646190 h 7031915"/>
              <a:gd name="connsiteX20" fmla="*/ 6482456 w 8033654"/>
              <a:gd name="connsiteY20" fmla="*/ 6736229 h 7031915"/>
              <a:gd name="connsiteX21" fmla="*/ 6090371 w 8033654"/>
              <a:gd name="connsiteY21" fmla="*/ 7019956 h 7031915"/>
              <a:gd name="connsiteX22" fmla="*/ 5971740 w 8033654"/>
              <a:gd name="connsiteY22" fmla="*/ 7031915 h 7031915"/>
              <a:gd name="connsiteX23" fmla="*/ 5971700 w 8033654"/>
              <a:gd name="connsiteY23" fmla="*/ 7031915 h 7031915"/>
              <a:gd name="connsiteX24" fmla="*/ 2058326 w 8033654"/>
              <a:gd name="connsiteY24" fmla="*/ 7031915 h 7031915"/>
              <a:gd name="connsiteX25" fmla="*/ 2176958 w 8033654"/>
              <a:gd name="connsiteY25" fmla="*/ 7019956 h 7031915"/>
              <a:gd name="connsiteX26" fmla="*/ 2176957 w 8033654"/>
              <a:gd name="connsiteY26" fmla="*/ 7019956 h 7031915"/>
              <a:gd name="connsiteX27" fmla="*/ 2058326 w 8033654"/>
              <a:gd name="connsiteY27" fmla="*/ 7031915 h 7031915"/>
              <a:gd name="connsiteX28" fmla="*/ 2058286 w 8033654"/>
              <a:gd name="connsiteY28" fmla="*/ 7031915 h 7031915"/>
              <a:gd name="connsiteX29" fmla="*/ 1939655 w 8033654"/>
              <a:gd name="connsiteY29" fmla="*/ 7019956 h 7031915"/>
              <a:gd name="connsiteX30" fmla="*/ 1642007 w 8033654"/>
              <a:gd name="connsiteY30" fmla="*/ 6859480 h 7031915"/>
              <a:gd name="connsiteX31" fmla="*/ 1570173 w 8033654"/>
              <a:gd name="connsiteY31" fmla="*/ 6772417 h 7031915"/>
              <a:gd name="connsiteX32" fmla="*/ 1508795 w 8033654"/>
              <a:gd name="connsiteY32" fmla="*/ 6649661 h 7031915"/>
              <a:gd name="connsiteX33" fmla="*/ 1508794 w 8033654"/>
              <a:gd name="connsiteY33" fmla="*/ 6649657 h 7031915"/>
              <a:gd name="connsiteX34" fmla="*/ 115723 w 8033654"/>
              <a:gd name="connsiteY34" fmla="*/ 3863519 h 7031915"/>
              <a:gd name="connsiteX35" fmla="*/ 115722 w 8033654"/>
              <a:gd name="connsiteY35" fmla="*/ 3863518 h 7031915"/>
              <a:gd name="connsiteX36" fmla="*/ 29470 w 8033654"/>
              <a:gd name="connsiteY36" fmla="*/ 3691014 h 7031915"/>
              <a:gd name="connsiteX37" fmla="*/ 11962 w 8033654"/>
              <a:gd name="connsiteY37" fmla="*/ 3634608 h 7031915"/>
              <a:gd name="connsiteX38" fmla="*/ 0 w 8033654"/>
              <a:gd name="connsiteY38" fmla="*/ 3515957 h 7031915"/>
              <a:gd name="connsiteX39" fmla="*/ 11962 w 8033654"/>
              <a:gd name="connsiteY39" fmla="*/ 3397306 h 7031915"/>
              <a:gd name="connsiteX40" fmla="*/ 29470 w 8033654"/>
              <a:gd name="connsiteY40" fmla="*/ 3340901 h 7031915"/>
              <a:gd name="connsiteX41" fmla="*/ 115722 w 8033654"/>
              <a:gd name="connsiteY41" fmla="*/ 3168396 h 7031915"/>
              <a:gd name="connsiteX42" fmla="*/ 115723 w 8033654"/>
              <a:gd name="connsiteY42" fmla="*/ 3168396 h 7031915"/>
              <a:gd name="connsiteX43" fmla="*/ 1508796 w 8033654"/>
              <a:gd name="connsiteY43" fmla="*/ 382255 h 7031915"/>
              <a:gd name="connsiteX44" fmla="*/ 1570174 w 8033654"/>
              <a:gd name="connsiteY44" fmla="*/ 259499 h 7031915"/>
              <a:gd name="connsiteX45" fmla="*/ 1642008 w 8033654"/>
              <a:gd name="connsiteY45" fmla="*/ 172435 h 7031915"/>
              <a:gd name="connsiteX46" fmla="*/ 1939656 w 8033654"/>
              <a:gd name="connsiteY46" fmla="*/ 11959 h 7031915"/>
              <a:gd name="connsiteX47" fmla="*/ 2058287 w 8033654"/>
              <a:gd name="connsiteY47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176958 w 8033654"/>
              <a:gd name="connsiteY24" fmla="*/ 7019956 h 7031915"/>
              <a:gd name="connsiteX25" fmla="*/ 2176957 w 8033654"/>
              <a:gd name="connsiteY25" fmla="*/ 7019956 h 7031915"/>
              <a:gd name="connsiteX26" fmla="*/ 2058326 w 8033654"/>
              <a:gd name="connsiteY26" fmla="*/ 7031915 h 7031915"/>
              <a:gd name="connsiteX27" fmla="*/ 2058286 w 8033654"/>
              <a:gd name="connsiteY27" fmla="*/ 7031915 h 7031915"/>
              <a:gd name="connsiteX28" fmla="*/ 1939655 w 8033654"/>
              <a:gd name="connsiteY28" fmla="*/ 7019956 h 7031915"/>
              <a:gd name="connsiteX29" fmla="*/ 1642007 w 8033654"/>
              <a:gd name="connsiteY29" fmla="*/ 6859480 h 7031915"/>
              <a:gd name="connsiteX30" fmla="*/ 1570173 w 8033654"/>
              <a:gd name="connsiteY30" fmla="*/ 6772417 h 7031915"/>
              <a:gd name="connsiteX31" fmla="*/ 1508795 w 8033654"/>
              <a:gd name="connsiteY31" fmla="*/ 6649661 h 7031915"/>
              <a:gd name="connsiteX32" fmla="*/ 1508794 w 8033654"/>
              <a:gd name="connsiteY32" fmla="*/ 6649657 h 7031915"/>
              <a:gd name="connsiteX33" fmla="*/ 115723 w 8033654"/>
              <a:gd name="connsiteY33" fmla="*/ 3863519 h 7031915"/>
              <a:gd name="connsiteX34" fmla="*/ 115722 w 8033654"/>
              <a:gd name="connsiteY34" fmla="*/ 3863518 h 7031915"/>
              <a:gd name="connsiteX35" fmla="*/ 29470 w 8033654"/>
              <a:gd name="connsiteY35" fmla="*/ 3691014 h 7031915"/>
              <a:gd name="connsiteX36" fmla="*/ 11962 w 8033654"/>
              <a:gd name="connsiteY36" fmla="*/ 3634608 h 7031915"/>
              <a:gd name="connsiteX37" fmla="*/ 0 w 8033654"/>
              <a:gd name="connsiteY37" fmla="*/ 3515957 h 7031915"/>
              <a:gd name="connsiteX38" fmla="*/ 11962 w 8033654"/>
              <a:gd name="connsiteY38" fmla="*/ 3397306 h 7031915"/>
              <a:gd name="connsiteX39" fmla="*/ 29470 w 8033654"/>
              <a:gd name="connsiteY39" fmla="*/ 3340901 h 7031915"/>
              <a:gd name="connsiteX40" fmla="*/ 115722 w 8033654"/>
              <a:gd name="connsiteY40" fmla="*/ 3168396 h 7031915"/>
              <a:gd name="connsiteX41" fmla="*/ 115723 w 8033654"/>
              <a:gd name="connsiteY41" fmla="*/ 3168396 h 7031915"/>
              <a:gd name="connsiteX42" fmla="*/ 1508796 w 8033654"/>
              <a:gd name="connsiteY42" fmla="*/ 382255 h 7031915"/>
              <a:gd name="connsiteX43" fmla="*/ 1570174 w 8033654"/>
              <a:gd name="connsiteY43" fmla="*/ 259499 h 7031915"/>
              <a:gd name="connsiteX44" fmla="*/ 1642008 w 8033654"/>
              <a:gd name="connsiteY44" fmla="*/ 172435 h 7031915"/>
              <a:gd name="connsiteX45" fmla="*/ 1939656 w 8033654"/>
              <a:gd name="connsiteY45" fmla="*/ 11959 h 7031915"/>
              <a:gd name="connsiteX46" fmla="*/ 2058287 w 8033654"/>
              <a:gd name="connsiteY46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176958 w 8033654"/>
              <a:gd name="connsiteY24" fmla="*/ 7019956 h 7031915"/>
              <a:gd name="connsiteX25" fmla="*/ 2058326 w 8033654"/>
              <a:gd name="connsiteY25" fmla="*/ 7031915 h 7031915"/>
              <a:gd name="connsiteX26" fmla="*/ 2058286 w 8033654"/>
              <a:gd name="connsiteY26" fmla="*/ 7031915 h 7031915"/>
              <a:gd name="connsiteX27" fmla="*/ 1939655 w 8033654"/>
              <a:gd name="connsiteY27" fmla="*/ 7019956 h 7031915"/>
              <a:gd name="connsiteX28" fmla="*/ 1642007 w 8033654"/>
              <a:gd name="connsiteY28" fmla="*/ 6859480 h 7031915"/>
              <a:gd name="connsiteX29" fmla="*/ 1570173 w 8033654"/>
              <a:gd name="connsiteY29" fmla="*/ 6772417 h 7031915"/>
              <a:gd name="connsiteX30" fmla="*/ 1508795 w 8033654"/>
              <a:gd name="connsiteY30" fmla="*/ 6649661 h 7031915"/>
              <a:gd name="connsiteX31" fmla="*/ 1508794 w 8033654"/>
              <a:gd name="connsiteY31" fmla="*/ 6649657 h 7031915"/>
              <a:gd name="connsiteX32" fmla="*/ 115723 w 8033654"/>
              <a:gd name="connsiteY32" fmla="*/ 3863519 h 7031915"/>
              <a:gd name="connsiteX33" fmla="*/ 115722 w 8033654"/>
              <a:gd name="connsiteY33" fmla="*/ 3863518 h 7031915"/>
              <a:gd name="connsiteX34" fmla="*/ 29470 w 8033654"/>
              <a:gd name="connsiteY34" fmla="*/ 3691014 h 7031915"/>
              <a:gd name="connsiteX35" fmla="*/ 11962 w 8033654"/>
              <a:gd name="connsiteY35" fmla="*/ 3634608 h 7031915"/>
              <a:gd name="connsiteX36" fmla="*/ 0 w 8033654"/>
              <a:gd name="connsiteY36" fmla="*/ 3515957 h 7031915"/>
              <a:gd name="connsiteX37" fmla="*/ 11962 w 8033654"/>
              <a:gd name="connsiteY37" fmla="*/ 3397306 h 7031915"/>
              <a:gd name="connsiteX38" fmla="*/ 29470 w 8033654"/>
              <a:gd name="connsiteY38" fmla="*/ 3340901 h 7031915"/>
              <a:gd name="connsiteX39" fmla="*/ 115722 w 8033654"/>
              <a:gd name="connsiteY39" fmla="*/ 3168396 h 7031915"/>
              <a:gd name="connsiteX40" fmla="*/ 115723 w 8033654"/>
              <a:gd name="connsiteY40" fmla="*/ 3168396 h 7031915"/>
              <a:gd name="connsiteX41" fmla="*/ 1508796 w 8033654"/>
              <a:gd name="connsiteY41" fmla="*/ 382255 h 7031915"/>
              <a:gd name="connsiteX42" fmla="*/ 1570174 w 8033654"/>
              <a:gd name="connsiteY42" fmla="*/ 259499 h 7031915"/>
              <a:gd name="connsiteX43" fmla="*/ 1642008 w 8033654"/>
              <a:gd name="connsiteY43" fmla="*/ 172435 h 7031915"/>
              <a:gd name="connsiteX44" fmla="*/ 1939656 w 8033654"/>
              <a:gd name="connsiteY44" fmla="*/ 11959 h 7031915"/>
              <a:gd name="connsiteX45" fmla="*/ 2058287 w 8033654"/>
              <a:gd name="connsiteY45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524461 w 8033654"/>
              <a:gd name="connsiteY18" fmla="*/ 6646190 h 7031915"/>
              <a:gd name="connsiteX19" fmla="*/ 6482456 w 8033654"/>
              <a:gd name="connsiteY19" fmla="*/ 6736229 h 7031915"/>
              <a:gd name="connsiteX20" fmla="*/ 6090371 w 8033654"/>
              <a:gd name="connsiteY20" fmla="*/ 7019956 h 7031915"/>
              <a:gd name="connsiteX21" fmla="*/ 5971740 w 8033654"/>
              <a:gd name="connsiteY21" fmla="*/ 7031915 h 7031915"/>
              <a:gd name="connsiteX22" fmla="*/ 5971700 w 8033654"/>
              <a:gd name="connsiteY22" fmla="*/ 7031915 h 7031915"/>
              <a:gd name="connsiteX23" fmla="*/ 2058326 w 8033654"/>
              <a:gd name="connsiteY23" fmla="*/ 7031915 h 7031915"/>
              <a:gd name="connsiteX24" fmla="*/ 2058326 w 8033654"/>
              <a:gd name="connsiteY24" fmla="*/ 7031915 h 7031915"/>
              <a:gd name="connsiteX25" fmla="*/ 2058286 w 8033654"/>
              <a:gd name="connsiteY25" fmla="*/ 7031915 h 7031915"/>
              <a:gd name="connsiteX26" fmla="*/ 1939655 w 8033654"/>
              <a:gd name="connsiteY26" fmla="*/ 7019956 h 7031915"/>
              <a:gd name="connsiteX27" fmla="*/ 1642007 w 8033654"/>
              <a:gd name="connsiteY27" fmla="*/ 6859480 h 7031915"/>
              <a:gd name="connsiteX28" fmla="*/ 1570173 w 8033654"/>
              <a:gd name="connsiteY28" fmla="*/ 6772417 h 7031915"/>
              <a:gd name="connsiteX29" fmla="*/ 1508795 w 8033654"/>
              <a:gd name="connsiteY29" fmla="*/ 6649661 h 7031915"/>
              <a:gd name="connsiteX30" fmla="*/ 1508794 w 8033654"/>
              <a:gd name="connsiteY30" fmla="*/ 6649657 h 7031915"/>
              <a:gd name="connsiteX31" fmla="*/ 115723 w 8033654"/>
              <a:gd name="connsiteY31" fmla="*/ 3863519 h 7031915"/>
              <a:gd name="connsiteX32" fmla="*/ 115722 w 8033654"/>
              <a:gd name="connsiteY32" fmla="*/ 3863518 h 7031915"/>
              <a:gd name="connsiteX33" fmla="*/ 29470 w 8033654"/>
              <a:gd name="connsiteY33" fmla="*/ 3691014 h 7031915"/>
              <a:gd name="connsiteX34" fmla="*/ 11962 w 8033654"/>
              <a:gd name="connsiteY34" fmla="*/ 3634608 h 7031915"/>
              <a:gd name="connsiteX35" fmla="*/ 0 w 8033654"/>
              <a:gd name="connsiteY35" fmla="*/ 3515957 h 7031915"/>
              <a:gd name="connsiteX36" fmla="*/ 11962 w 8033654"/>
              <a:gd name="connsiteY36" fmla="*/ 3397306 h 7031915"/>
              <a:gd name="connsiteX37" fmla="*/ 29470 w 8033654"/>
              <a:gd name="connsiteY37" fmla="*/ 3340901 h 7031915"/>
              <a:gd name="connsiteX38" fmla="*/ 115722 w 8033654"/>
              <a:gd name="connsiteY38" fmla="*/ 3168396 h 7031915"/>
              <a:gd name="connsiteX39" fmla="*/ 115723 w 8033654"/>
              <a:gd name="connsiteY39" fmla="*/ 3168396 h 7031915"/>
              <a:gd name="connsiteX40" fmla="*/ 1508796 w 8033654"/>
              <a:gd name="connsiteY40" fmla="*/ 382255 h 7031915"/>
              <a:gd name="connsiteX41" fmla="*/ 1570174 w 8033654"/>
              <a:gd name="connsiteY41" fmla="*/ 259499 h 7031915"/>
              <a:gd name="connsiteX42" fmla="*/ 1642008 w 8033654"/>
              <a:gd name="connsiteY42" fmla="*/ 172435 h 7031915"/>
              <a:gd name="connsiteX43" fmla="*/ 1939656 w 8033654"/>
              <a:gd name="connsiteY43" fmla="*/ 11959 h 7031915"/>
              <a:gd name="connsiteX44" fmla="*/ 2058287 w 8033654"/>
              <a:gd name="connsiteY44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535055 w 8033654"/>
              <a:gd name="connsiteY17" fmla="*/ 6638796 h 7031915"/>
              <a:gd name="connsiteX18" fmla="*/ 6482456 w 8033654"/>
              <a:gd name="connsiteY18" fmla="*/ 6736229 h 7031915"/>
              <a:gd name="connsiteX19" fmla="*/ 6090371 w 8033654"/>
              <a:gd name="connsiteY19" fmla="*/ 7019956 h 7031915"/>
              <a:gd name="connsiteX20" fmla="*/ 5971740 w 8033654"/>
              <a:gd name="connsiteY20" fmla="*/ 7031915 h 7031915"/>
              <a:gd name="connsiteX21" fmla="*/ 5971700 w 8033654"/>
              <a:gd name="connsiteY21" fmla="*/ 7031915 h 7031915"/>
              <a:gd name="connsiteX22" fmla="*/ 2058326 w 8033654"/>
              <a:gd name="connsiteY22" fmla="*/ 7031915 h 7031915"/>
              <a:gd name="connsiteX23" fmla="*/ 2058326 w 8033654"/>
              <a:gd name="connsiteY23" fmla="*/ 7031915 h 7031915"/>
              <a:gd name="connsiteX24" fmla="*/ 2058286 w 8033654"/>
              <a:gd name="connsiteY24" fmla="*/ 7031915 h 7031915"/>
              <a:gd name="connsiteX25" fmla="*/ 1939655 w 8033654"/>
              <a:gd name="connsiteY25" fmla="*/ 7019956 h 7031915"/>
              <a:gd name="connsiteX26" fmla="*/ 1642007 w 8033654"/>
              <a:gd name="connsiteY26" fmla="*/ 6859480 h 7031915"/>
              <a:gd name="connsiteX27" fmla="*/ 1570173 w 8033654"/>
              <a:gd name="connsiteY27" fmla="*/ 6772417 h 7031915"/>
              <a:gd name="connsiteX28" fmla="*/ 1508795 w 8033654"/>
              <a:gd name="connsiteY28" fmla="*/ 6649661 h 7031915"/>
              <a:gd name="connsiteX29" fmla="*/ 1508794 w 8033654"/>
              <a:gd name="connsiteY29" fmla="*/ 6649657 h 7031915"/>
              <a:gd name="connsiteX30" fmla="*/ 115723 w 8033654"/>
              <a:gd name="connsiteY30" fmla="*/ 3863519 h 7031915"/>
              <a:gd name="connsiteX31" fmla="*/ 115722 w 8033654"/>
              <a:gd name="connsiteY31" fmla="*/ 3863518 h 7031915"/>
              <a:gd name="connsiteX32" fmla="*/ 29470 w 8033654"/>
              <a:gd name="connsiteY32" fmla="*/ 3691014 h 7031915"/>
              <a:gd name="connsiteX33" fmla="*/ 11962 w 8033654"/>
              <a:gd name="connsiteY33" fmla="*/ 3634608 h 7031915"/>
              <a:gd name="connsiteX34" fmla="*/ 0 w 8033654"/>
              <a:gd name="connsiteY34" fmla="*/ 3515957 h 7031915"/>
              <a:gd name="connsiteX35" fmla="*/ 11962 w 8033654"/>
              <a:gd name="connsiteY35" fmla="*/ 3397306 h 7031915"/>
              <a:gd name="connsiteX36" fmla="*/ 29470 w 8033654"/>
              <a:gd name="connsiteY36" fmla="*/ 3340901 h 7031915"/>
              <a:gd name="connsiteX37" fmla="*/ 115722 w 8033654"/>
              <a:gd name="connsiteY37" fmla="*/ 3168396 h 7031915"/>
              <a:gd name="connsiteX38" fmla="*/ 115723 w 8033654"/>
              <a:gd name="connsiteY38" fmla="*/ 3168396 h 7031915"/>
              <a:gd name="connsiteX39" fmla="*/ 1508796 w 8033654"/>
              <a:gd name="connsiteY39" fmla="*/ 382255 h 7031915"/>
              <a:gd name="connsiteX40" fmla="*/ 1570174 w 8033654"/>
              <a:gd name="connsiteY40" fmla="*/ 259499 h 7031915"/>
              <a:gd name="connsiteX41" fmla="*/ 1642008 w 8033654"/>
              <a:gd name="connsiteY41" fmla="*/ 172435 h 7031915"/>
              <a:gd name="connsiteX42" fmla="*/ 1939656 w 8033654"/>
              <a:gd name="connsiteY42" fmla="*/ 11959 h 7031915"/>
              <a:gd name="connsiteX43" fmla="*/ 2058287 w 8033654"/>
              <a:gd name="connsiteY43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6463356 w 8033654"/>
              <a:gd name="connsiteY9" fmla="*/ 268125 h 7031915"/>
              <a:gd name="connsiteX10" fmla="*/ 7949332 w 8033654"/>
              <a:gd name="connsiteY10" fmla="*/ 3216682 h 7031915"/>
              <a:gd name="connsiteX11" fmla="*/ 7992299 w 8033654"/>
              <a:gd name="connsiteY11" fmla="*/ 3302616 h 7031915"/>
              <a:gd name="connsiteX12" fmla="*/ 8021693 w 8033654"/>
              <a:gd name="connsiteY12" fmla="*/ 3397306 h 7031915"/>
              <a:gd name="connsiteX13" fmla="*/ 8033654 w 8033654"/>
              <a:gd name="connsiteY13" fmla="*/ 3515957 h 7031915"/>
              <a:gd name="connsiteX14" fmla="*/ 8021693 w 8033654"/>
              <a:gd name="connsiteY14" fmla="*/ 3634608 h 7031915"/>
              <a:gd name="connsiteX15" fmla="*/ 7992299 w 8033654"/>
              <a:gd name="connsiteY15" fmla="*/ 3729298 h 7031915"/>
              <a:gd name="connsiteX16" fmla="*/ 7949332 w 8033654"/>
              <a:gd name="connsiteY16" fmla="*/ 3815232 h 7031915"/>
              <a:gd name="connsiteX17" fmla="*/ 6482456 w 8033654"/>
              <a:gd name="connsiteY17" fmla="*/ 6736229 h 7031915"/>
              <a:gd name="connsiteX18" fmla="*/ 6090371 w 8033654"/>
              <a:gd name="connsiteY18" fmla="*/ 7019956 h 7031915"/>
              <a:gd name="connsiteX19" fmla="*/ 5971740 w 8033654"/>
              <a:gd name="connsiteY19" fmla="*/ 7031915 h 7031915"/>
              <a:gd name="connsiteX20" fmla="*/ 5971700 w 8033654"/>
              <a:gd name="connsiteY20" fmla="*/ 7031915 h 7031915"/>
              <a:gd name="connsiteX21" fmla="*/ 2058326 w 8033654"/>
              <a:gd name="connsiteY21" fmla="*/ 7031915 h 7031915"/>
              <a:gd name="connsiteX22" fmla="*/ 2058326 w 8033654"/>
              <a:gd name="connsiteY22" fmla="*/ 7031915 h 7031915"/>
              <a:gd name="connsiteX23" fmla="*/ 2058286 w 8033654"/>
              <a:gd name="connsiteY23" fmla="*/ 7031915 h 7031915"/>
              <a:gd name="connsiteX24" fmla="*/ 1939655 w 8033654"/>
              <a:gd name="connsiteY24" fmla="*/ 7019956 h 7031915"/>
              <a:gd name="connsiteX25" fmla="*/ 1642007 w 8033654"/>
              <a:gd name="connsiteY25" fmla="*/ 6859480 h 7031915"/>
              <a:gd name="connsiteX26" fmla="*/ 1570173 w 8033654"/>
              <a:gd name="connsiteY26" fmla="*/ 6772417 h 7031915"/>
              <a:gd name="connsiteX27" fmla="*/ 1508795 w 8033654"/>
              <a:gd name="connsiteY27" fmla="*/ 6649661 h 7031915"/>
              <a:gd name="connsiteX28" fmla="*/ 1508794 w 8033654"/>
              <a:gd name="connsiteY28" fmla="*/ 6649657 h 7031915"/>
              <a:gd name="connsiteX29" fmla="*/ 115723 w 8033654"/>
              <a:gd name="connsiteY29" fmla="*/ 3863519 h 7031915"/>
              <a:gd name="connsiteX30" fmla="*/ 115722 w 8033654"/>
              <a:gd name="connsiteY30" fmla="*/ 3863518 h 7031915"/>
              <a:gd name="connsiteX31" fmla="*/ 29470 w 8033654"/>
              <a:gd name="connsiteY31" fmla="*/ 3691014 h 7031915"/>
              <a:gd name="connsiteX32" fmla="*/ 11962 w 8033654"/>
              <a:gd name="connsiteY32" fmla="*/ 3634608 h 7031915"/>
              <a:gd name="connsiteX33" fmla="*/ 0 w 8033654"/>
              <a:gd name="connsiteY33" fmla="*/ 3515957 h 7031915"/>
              <a:gd name="connsiteX34" fmla="*/ 11962 w 8033654"/>
              <a:gd name="connsiteY34" fmla="*/ 3397306 h 7031915"/>
              <a:gd name="connsiteX35" fmla="*/ 29470 w 8033654"/>
              <a:gd name="connsiteY35" fmla="*/ 3340901 h 7031915"/>
              <a:gd name="connsiteX36" fmla="*/ 115722 w 8033654"/>
              <a:gd name="connsiteY36" fmla="*/ 3168396 h 7031915"/>
              <a:gd name="connsiteX37" fmla="*/ 115723 w 8033654"/>
              <a:gd name="connsiteY37" fmla="*/ 3168396 h 7031915"/>
              <a:gd name="connsiteX38" fmla="*/ 1508796 w 8033654"/>
              <a:gd name="connsiteY38" fmla="*/ 382255 h 7031915"/>
              <a:gd name="connsiteX39" fmla="*/ 1570174 w 8033654"/>
              <a:gd name="connsiteY39" fmla="*/ 259499 h 7031915"/>
              <a:gd name="connsiteX40" fmla="*/ 1642008 w 8033654"/>
              <a:gd name="connsiteY40" fmla="*/ 172435 h 7031915"/>
              <a:gd name="connsiteX41" fmla="*/ 1939656 w 8033654"/>
              <a:gd name="connsiteY41" fmla="*/ 11959 h 7031915"/>
              <a:gd name="connsiteX42" fmla="*/ 2058287 w 8033654"/>
              <a:gd name="connsiteY42" fmla="*/ 0 h 7031915"/>
              <a:gd name="connsiteX0" fmla="*/ 2058287 w 8033654"/>
              <a:gd name="connsiteY0" fmla="*/ 0 h 7031915"/>
              <a:gd name="connsiteX1" fmla="*/ 2058326 w 8033654"/>
              <a:gd name="connsiteY1" fmla="*/ 0 h 7031915"/>
              <a:gd name="connsiteX2" fmla="*/ 5971699 w 8033654"/>
              <a:gd name="connsiteY2" fmla="*/ 0 h 7031915"/>
              <a:gd name="connsiteX3" fmla="*/ 5971700 w 8033654"/>
              <a:gd name="connsiteY3" fmla="*/ 0 h 7031915"/>
              <a:gd name="connsiteX4" fmla="*/ 5971740 w 8033654"/>
              <a:gd name="connsiteY4" fmla="*/ 0 h 7031915"/>
              <a:gd name="connsiteX5" fmla="*/ 6090371 w 8033654"/>
              <a:gd name="connsiteY5" fmla="*/ 11959 h 7031915"/>
              <a:gd name="connsiteX6" fmla="*/ 6357004 w 8033654"/>
              <a:gd name="connsiteY6" fmla="*/ 143562 h 7031915"/>
              <a:gd name="connsiteX7" fmla="*/ 6421756 w 8033654"/>
              <a:gd name="connsiteY7" fmla="*/ 209878 h 7031915"/>
              <a:gd name="connsiteX8" fmla="*/ 6426018 w 8033654"/>
              <a:gd name="connsiteY8" fmla="*/ 214243 h 7031915"/>
              <a:gd name="connsiteX9" fmla="*/ 7949332 w 8033654"/>
              <a:gd name="connsiteY9" fmla="*/ 3216682 h 7031915"/>
              <a:gd name="connsiteX10" fmla="*/ 7992299 w 8033654"/>
              <a:gd name="connsiteY10" fmla="*/ 3302616 h 7031915"/>
              <a:gd name="connsiteX11" fmla="*/ 8021693 w 8033654"/>
              <a:gd name="connsiteY11" fmla="*/ 3397306 h 7031915"/>
              <a:gd name="connsiteX12" fmla="*/ 8033654 w 8033654"/>
              <a:gd name="connsiteY12" fmla="*/ 3515957 h 7031915"/>
              <a:gd name="connsiteX13" fmla="*/ 8021693 w 8033654"/>
              <a:gd name="connsiteY13" fmla="*/ 3634608 h 7031915"/>
              <a:gd name="connsiteX14" fmla="*/ 7992299 w 8033654"/>
              <a:gd name="connsiteY14" fmla="*/ 3729298 h 7031915"/>
              <a:gd name="connsiteX15" fmla="*/ 7949332 w 8033654"/>
              <a:gd name="connsiteY15" fmla="*/ 3815232 h 7031915"/>
              <a:gd name="connsiteX16" fmla="*/ 6482456 w 8033654"/>
              <a:gd name="connsiteY16" fmla="*/ 6736229 h 7031915"/>
              <a:gd name="connsiteX17" fmla="*/ 6090371 w 8033654"/>
              <a:gd name="connsiteY17" fmla="*/ 7019956 h 7031915"/>
              <a:gd name="connsiteX18" fmla="*/ 5971740 w 8033654"/>
              <a:gd name="connsiteY18" fmla="*/ 7031915 h 7031915"/>
              <a:gd name="connsiteX19" fmla="*/ 5971700 w 8033654"/>
              <a:gd name="connsiteY19" fmla="*/ 7031915 h 7031915"/>
              <a:gd name="connsiteX20" fmla="*/ 2058326 w 8033654"/>
              <a:gd name="connsiteY20" fmla="*/ 7031915 h 7031915"/>
              <a:gd name="connsiteX21" fmla="*/ 2058326 w 8033654"/>
              <a:gd name="connsiteY21" fmla="*/ 7031915 h 7031915"/>
              <a:gd name="connsiteX22" fmla="*/ 2058286 w 8033654"/>
              <a:gd name="connsiteY22" fmla="*/ 7031915 h 7031915"/>
              <a:gd name="connsiteX23" fmla="*/ 1939655 w 8033654"/>
              <a:gd name="connsiteY23" fmla="*/ 7019956 h 7031915"/>
              <a:gd name="connsiteX24" fmla="*/ 1642007 w 8033654"/>
              <a:gd name="connsiteY24" fmla="*/ 6859480 h 7031915"/>
              <a:gd name="connsiteX25" fmla="*/ 1570173 w 8033654"/>
              <a:gd name="connsiteY25" fmla="*/ 6772417 h 7031915"/>
              <a:gd name="connsiteX26" fmla="*/ 1508795 w 8033654"/>
              <a:gd name="connsiteY26" fmla="*/ 6649661 h 7031915"/>
              <a:gd name="connsiteX27" fmla="*/ 1508794 w 8033654"/>
              <a:gd name="connsiteY27" fmla="*/ 6649657 h 7031915"/>
              <a:gd name="connsiteX28" fmla="*/ 115723 w 8033654"/>
              <a:gd name="connsiteY28" fmla="*/ 3863519 h 7031915"/>
              <a:gd name="connsiteX29" fmla="*/ 115722 w 8033654"/>
              <a:gd name="connsiteY29" fmla="*/ 3863518 h 7031915"/>
              <a:gd name="connsiteX30" fmla="*/ 29470 w 8033654"/>
              <a:gd name="connsiteY30" fmla="*/ 3691014 h 7031915"/>
              <a:gd name="connsiteX31" fmla="*/ 11962 w 8033654"/>
              <a:gd name="connsiteY31" fmla="*/ 3634608 h 7031915"/>
              <a:gd name="connsiteX32" fmla="*/ 0 w 8033654"/>
              <a:gd name="connsiteY32" fmla="*/ 3515957 h 7031915"/>
              <a:gd name="connsiteX33" fmla="*/ 11962 w 8033654"/>
              <a:gd name="connsiteY33" fmla="*/ 3397306 h 7031915"/>
              <a:gd name="connsiteX34" fmla="*/ 29470 w 8033654"/>
              <a:gd name="connsiteY34" fmla="*/ 3340901 h 7031915"/>
              <a:gd name="connsiteX35" fmla="*/ 115722 w 8033654"/>
              <a:gd name="connsiteY35" fmla="*/ 3168396 h 7031915"/>
              <a:gd name="connsiteX36" fmla="*/ 115723 w 8033654"/>
              <a:gd name="connsiteY36" fmla="*/ 3168396 h 7031915"/>
              <a:gd name="connsiteX37" fmla="*/ 1508796 w 8033654"/>
              <a:gd name="connsiteY37" fmla="*/ 382255 h 7031915"/>
              <a:gd name="connsiteX38" fmla="*/ 1570174 w 8033654"/>
              <a:gd name="connsiteY38" fmla="*/ 259499 h 7031915"/>
              <a:gd name="connsiteX39" fmla="*/ 1642008 w 8033654"/>
              <a:gd name="connsiteY39" fmla="*/ 172435 h 7031915"/>
              <a:gd name="connsiteX40" fmla="*/ 1939656 w 8033654"/>
              <a:gd name="connsiteY40" fmla="*/ 11959 h 7031915"/>
              <a:gd name="connsiteX41" fmla="*/ 2058287 w 8033654"/>
              <a:gd name="connsiteY41" fmla="*/ 0 h 7031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8033654" h="7031915">
                <a:moveTo>
                  <a:pt x="2058287" y="0"/>
                </a:moveTo>
                <a:lnTo>
                  <a:pt x="2058326" y="0"/>
                </a:lnTo>
                <a:lnTo>
                  <a:pt x="5971699" y="0"/>
                </a:lnTo>
                <a:lnTo>
                  <a:pt x="5971700" y="0"/>
                </a:lnTo>
                <a:lnTo>
                  <a:pt x="5971740" y="0"/>
                </a:lnTo>
                <a:lnTo>
                  <a:pt x="6090371" y="11959"/>
                </a:lnTo>
                <a:cubicBezTo>
                  <a:pt x="6190975" y="32545"/>
                  <a:pt x="6282232" y="78792"/>
                  <a:pt x="6357004" y="143562"/>
                </a:cubicBezTo>
                <a:lnTo>
                  <a:pt x="6421756" y="209878"/>
                </a:lnTo>
                <a:lnTo>
                  <a:pt x="6426018" y="214243"/>
                </a:lnTo>
                <a:lnTo>
                  <a:pt x="7949332" y="3216682"/>
                </a:lnTo>
                <a:lnTo>
                  <a:pt x="7992299" y="3302616"/>
                </a:lnTo>
                <a:lnTo>
                  <a:pt x="8021693" y="3397306"/>
                </a:lnTo>
                <a:cubicBezTo>
                  <a:pt x="8029535" y="3435632"/>
                  <a:pt x="8033654" y="3475313"/>
                  <a:pt x="8033654" y="3515957"/>
                </a:cubicBezTo>
                <a:cubicBezTo>
                  <a:pt x="8033654" y="3556601"/>
                  <a:pt x="8029535" y="3596283"/>
                  <a:pt x="8021693" y="3634608"/>
                </a:cubicBezTo>
                <a:lnTo>
                  <a:pt x="7992299" y="3729298"/>
                </a:lnTo>
                <a:lnTo>
                  <a:pt x="7949332" y="3815232"/>
                </a:lnTo>
                <a:lnTo>
                  <a:pt x="6482456" y="6736229"/>
                </a:lnTo>
                <a:cubicBezTo>
                  <a:pt x="6399753" y="6880056"/>
                  <a:pt x="6258044" y="6985646"/>
                  <a:pt x="6090371" y="7019956"/>
                </a:cubicBezTo>
                <a:lnTo>
                  <a:pt x="5971740" y="7031915"/>
                </a:lnTo>
                <a:lnTo>
                  <a:pt x="5971700" y="7031915"/>
                </a:lnTo>
                <a:lnTo>
                  <a:pt x="2058326" y="7031915"/>
                </a:lnTo>
                <a:lnTo>
                  <a:pt x="2058326" y="7031915"/>
                </a:lnTo>
                <a:lnTo>
                  <a:pt x="2058286" y="7031915"/>
                </a:lnTo>
                <a:lnTo>
                  <a:pt x="1939655" y="7019956"/>
                </a:lnTo>
                <a:cubicBezTo>
                  <a:pt x="1824680" y="6996429"/>
                  <a:pt x="1721912" y="6939386"/>
                  <a:pt x="1642007" y="6859480"/>
                </a:cubicBezTo>
                <a:lnTo>
                  <a:pt x="1570173" y="6772417"/>
                </a:lnTo>
                <a:lnTo>
                  <a:pt x="1508795" y="6649661"/>
                </a:lnTo>
                <a:cubicBezTo>
                  <a:pt x="1508795" y="6649660"/>
                  <a:pt x="1508794" y="6649658"/>
                  <a:pt x="1508794" y="6649657"/>
                </a:cubicBezTo>
                <a:lnTo>
                  <a:pt x="115723" y="3863519"/>
                </a:lnTo>
                <a:lnTo>
                  <a:pt x="115722" y="3863518"/>
                </a:lnTo>
                <a:lnTo>
                  <a:pt x="29470" y="3691014"/>
                </a:lnTo>
                <a:lnTo>
                  <a:pt x="11962" y="3634608"/>
                </a:lnTo>
                <a:cubicBezTo>
                  <a:pt x="4119" y="3596283"/>
                  <a:pt x="0" y="3556601"/>
                  <a:pt x="0" y="3515957"/>
                </a:cubicBezTo>
                <a:cubicBezTo>
                  <a:pt x="0" y="3475313"/>
                  <a:pt x="4119" y="3435632"/>
                  <a:pt x="11962" y="3397306"/>
                </a:cubicBezTo>
                <a:lnTo>
                  <a:pt x="29470" y="3340901"/>
                </a:lnTo>
                <a:lnTo>
                  <a:pt x="115722" y="3168396"/>
                </a:lnTo>
                <a:lnTo>
                  <a:pt x="115723" y="3168396"/>
                </a:lnTo>
                <a:lnTo>
                  <a:pt x="1508796" y="382255"/>
                </a:lnTo>
                <a:lnTo>
                  <a:pt x="1570174" y="259499"/>
                </a:lnTo>
                <a:lnTo>
                  <a:pt x="1642008" y="172435"/>
                </a:lnTo>
                <a:cubicBezTo>
                  <a:pt x="1721913" y="92530"/>
                  <a:pt x="1824680" y="35486"/>
                  <a:pt x="1939656" y="11959"/>
                </a:cubicBezTo>
                <a:lnTo>
                  <a:pt x="2058287" y="0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20" name="图片占位符 19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" r="31"/>
          <a:stretch>
            <a:fillRect/>
          </a:stretch>
        </p:blipFill>
        <p:spPr/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" r="31"/>
          <a:stretch>
            <a:fillRect/>
          </a:stretch>
        </p:blipFill>
        <p:spPr/>
      </p:pic>
      <p:pic>
        <p:nvPicPr>
          <p:cNvPr id="24" name="图片占位符 2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" r="31"/>
          <a:stretch>
            <a:fillRect/>
          </a:stretch>
        </p:blipFill>
        <p:spPr/>
      </p:pic>
      <p:pic>
        <p:nvPicPr>
          <p:cNvPr id="26" name="图片占位符 25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" r="31"/>
          <a:stretch>
            <a:fillRect/>
          </a:stretch>
        </p:blipFill>
        <p:spPr/>
      </p:pic>
      <p:sp>
        <p:nvSpPr>
          <p:cNvPr id="27" name="矩形 26"/>
          <p:cNvSpPr/>
          <p:nvPr/>
        </p:nvSpPr>
        <p:spPr>
          <a:xfrm>
            <a:off x="1429055" y="4061461"/>
            <a:ext cx="2163924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强化零售功能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19043" y="4061461"/>
            <a:ext cx="2163924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突出门店管理</a:t>
            </a:r>
          </a:p>
        </p:txBody>
      </p:sp>
      <p:sp>
        <p:nvSpPr>
          <p:cNvPr id="29" name="矩形 28"/>
          <p:cNvSpPr/>
          <p:nvPr/>
        </p:nvSpPr>
        <p:spPr>
          <a:xfrm>
            <a:off x="6209032" y="4061461"/>
            <a:ext cx="2163924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丰富外接设备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599020" y="4061461"/>
            <a:ext cx="2163925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支持软加密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091159" y="4702827"/>
            <a:ext cx="839718" cy="369332"/>
            <a:chOff x="2091159" y="4156727"/>
            <a:chExt cx="839718" cy="369332"/>
          </a:xfrm>
        </p:grpSpPr>
        <p:sp>
          <p:nvSpPr>
            <p:cNvPr id="31" name="矩形: 圆角 30"/>
            <p:cNvSpPr/>
            <p:nvPr/>
          </p:nvSpPr>
          <p:spPr>
            <a:xfrm>
              <a:off x="2091159" y="4188924"/>
              <a:ext cx="839718" cy="304938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290445" y="4156727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</a:rPr>
                <a:t>01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481147" y="4702827"/>
            <a:ext cx="839718" cy="369332"/>
            <a:chOff x="2091159" y="4156727"/>
            <a:chExt cx="839718" cy="369332"/>
          </a:xfrm>
        </p:grpSpPr>
        <p:sp>
          <p:nvSpPr>
            <p:cNvPr id="35" name="矩形: 圆角 34"/>
            <p:cNvSpPr/>
            <p:nvPr/>
          </p:nvSpPr>
          <p:spPr>
            <a:xfrm>
              <a:off x="2091159" y="4188924"/>
              <a:ext cx="839718" cy="304938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290445" y="4156727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</a:rPr>
                <a:t>02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71135" y="4702827"/>
            <a:ext cx="839718" cy="369332"/>
            <a:chOff x="2091159" y="4156727"/>
            <a:chExt cx="839718" cy="369332"/>
          </a:xfrm>
        </p:grpSpPr>
        <p:sp>
          <p:nvSpPr>
            <p:cNvPr id="38" name="矩形: 圆角 37"/>
            <p:cNvSpPr/>
            <p:nvPr/>
          </p:nvSpPr>
          <p:spPr>
            <a:xfrm>
              <a:off x="2091159" y="4188924"/>
              <a:ext cx="839718" cy="304938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2290445" y="4156727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</a:rPr>
                <a:t>03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261124" y="4702827"/>
            <a:ext cx="839718" cy="369332"/>
            <a:chOff x="2091159" y="4156727"/>
            <a:chExt cx="839718" cy="369332"/>
          </a:xfrm>
        </p:grpSpPr>
        <p:sp>
          <p:nvSpPr>
            <p:cNvPr id="41" name="矩形: 圆角 40"/>
            <p:cNvSpPr/>
            <p:nvPr/>
          </p:nvSpPr>
          <p:spPr>
            <a:xfrm>
              <a:off x="2091159" y="4188924"/>
              <a:ext cx="839718" cy="304938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290445" y="4156727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</a:rPr>
                <a:t>04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45169" y="-145167"/>
            <a:ext cx="1268414" cy="155875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>
            <a:off x="1785305" y="406809"/>
            <a:ext cx="2250664" cy="523220"/>
            <a:chOff x="5906988" y="1943814"/>
            <a:chExt cx="2250664" cy="523220"/>
          </a:xfrm>
        </p:grpSpPr>
        <p:sp>
          <p:nvSpPr>
            <p:cNvPr id="47" name="矩形 46"/>
            <p:cNvSpPr/>
            <p:nvPr/>
          </p:nvSpPr>
          <p:spPr>
            <a:xfrm>
              <a:off x="6536695" y="1943814"/>
              <a:ext cx="1620957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6"/>
                  </a:solidFill>
                </a:rPr>
                <a:t>功能总括</a:t>
              </a:r>
            </a:p>
          </p:txBody>
        </p:sp>
        <p:sp>
          <p:nvSpPr>
            <p:cNvPr id="48" name="矩形 47"/>
            <p:cNvSpPr/>
            <p:nvPr/>
          </p:nvSpPr>
          <p:spPr>
            <a:xfrm>
              <a:off x="5906988" y="1943814"/>
              <a:ext cx="684803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accent6"/>
                  </a:solidFill>
                </a:rPr>
                <a:t>01.</a:t>
              </a:r>
              <a:endParaRPr lang="zh-CN" altLang="en-US" sz="2800" b="1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983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7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24388" y="2634434"/>
            <a:ext cx="2228532" cy="2811940"/>
            <a:chOff x="4823608" y="2237050"/>
            <a:chExt cx="2653553" cy="3348228"/>
          </a:xfrm>
          <a:solidFill>
            <a:schemeClr val="accent1"/>
          </a:solidFill>
        </p:grpSpPr>
        <p:sp>
          <p:nvSpPr>
            <p:cNvPr id="59" name="Freeform: Shape 6"/>
            <p:cNvSpPr>
              <a:spLocks/>
            </p:cNvSpPr>
            <p:nvPr/>
          </p:nvSpPr>
          <p:spPr bwMode="auto">
            <a:xfrm>
              <a:off x="5275903" y="2766146"/>
              <a:ext cx="1741057" cy="2247538"/>
            </a:xfrm>
            <a:custGeom>
              <a:avLst/>
              <a:gdLst>
                <a:gd name="T0" fmla="*/ 160 w 321"/>
                <a:gd name="T1" fmla="*/ 0 h 429"/>
                <a:gd name="T2" fmla="*/ 0 w 321"/>
                <a:gd name="T3" fmla="*/ 160 h 429"/>
                <a:gd name="T4" fmla="*/ 22 w 321"/>
                <a:gd name="T5" fmla="*/ 240 h 429"/>
                <a:gd name="T6" fmla="*/ 78 w 321"/>
                <a:gd name="T7" fmla="*/ 389 h 429"/>
                <a:gd name="T8" fmla="*/ 115 w 321"/>
                <a:gd name="T9" fmla="*/ 429 h 429"/>
                <a:gd name="T10" fmla="*/ 160 w 321"/>
                <a:gd name="T11" fmla="*/ 429 h 429"/>
                <a:gd name="T12" fmla="*/ 206 w 321"/>
                <a:gd name="T13" fmla="*/ 429 h 429"/>
                <a:gd name="T14" fmla="*/ 243 w 321"/>
                <a:gd name="T15" fmla="*/ 389 h 429"/>
                <a:gd name="T16" fmla="*/ 299 w 321"/>
                <a:gd name="T17" fmla="*/ 240 h 429"/>
                <a:gd name="T18" fmla="*/ 321 w 321"/>
                <a:gd name="T19" fmla="*/ 160 h 429"/>
                <a:gd name="T20" fmla="*/ 160 w 321"/>
                <a:gd name="T21" fmla="*/ 0 h 429"/>
                <a:gd name="T22" fmla="*/ 287 w 321"/>
                <a:gd name="T23" fmla="*/ 233 h 429"/>
                <a:gd name="T24" fmla="*/ 229 w 321"/>
                <a:gd name="T25" fmla="*/ 387 h 429"/>
                <a:gd name="T26" fmla="*/ 221 w 321"/>
                <a:gd name="T27" fmla="*/ 411 h 429"/>
                <a:gd name="T28" fmla="*/ 206 w 321"/>
                <a:gd name="T29" fmla="*/ 414 h 429"/>
                <a:gd name="T30" fmla="*/ 160 w 321"/>
                <a:gd name="T31" fmla="*/ 414 h 429"/>
                <a:gd name="T32" fmla="*/ 115 w 321"/>
                <a:gd name="T33" fmla="*/ 414 h 429"/>
                <a:gd name="T34" fmla="*/ 100 w 321"/>
                <a:gd name="T35" fmla="*/ 411 h 429"/>
                <a:gd name="T36" fmla="*/ 92 w 321"/>
                <a:gd name="T37" fmla="*/ 387 h 429"/>
                <a:gd name="T38" fmla="*/ 34 w 321"/>
                <a:gd name="T39" fmla="*/ 233 h 429"/>
                <a:gd name="T40" fmla="*/ 15 w 321"/>
                <a:gd name="T41" fmla="*/ 160 h 429"/>
                <a:gd name="T42" fmla="*/ 160 w 321"/>
                <a:gd name="T43" fmla="*/ 14 h 429"/>
                <a:gd name="T44" fmla="*/ 306 w 321"/>
                <a:gd name="T45" fmla="*/ 160 h 429"/>
                <a:gd name="T46" fmla="*/ 287 w 321"/>
                <a:gd name="T47" fmla="*/ 233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1" h="429">
                  <a:moveTo>
                    <a:pt x="160" y="0"/>
                  </a:moveTo>
                  <a:cubicBezTo>
                    <a:pt x="72" y="0"/>
                    <a:pt x="0" y="72"/>
                    <a:pt x="0" y="160"/>
                  </a:cubicBezTo>
                  <a:cubicBezTo>
                    <a:pt x="0" y="189"/>
                    <a:pt x="8" y="216"/>
                    <a:pt x="22" y="240"/>
                  </a:cubicBezTo>
                  <a:cubicBezTo>
                    <a:pt x="61" y="311"/>
                    <a:pt x="71" y="351"/>
                    <a:pt x="78" y="389"/>
                  </a:cubicBezTo>
                  <a:cubicBezTo>
                    <a:pt x="83" y="421"/>
                    <a:pt x="91" y="429"/>
                    <a:pt x="115" y="429"/>
                  </a:cubicBezTo>
                  <a:cubicBezTo>
                    <a:pt x="125" y="429"/>
                    <a:pt x="142" y="429"/>
                    <a:pt x="160" y="429"/>
                  </a:cubicBezTo>
                  <a:cubicBezTo>
                    <a:pt x="179" y="429"/>
                    <a:pt x="195" y="429"/>
                    <a:pt x="206" y="429"/>
                  </a:cubicBezTo>
                  <a:cubicBezTo>
                    <a:pt x="230" y="429"/>
                    <a:pt x="238" y="421"/>
                    <a:pt x="243" y="389"/>
                  </a:cubicBezTo>
                  <a:cubicBezTo>
                    <a:pt x="249" y="351"/>
                    <a:pt x="260" y="311"/>
                    <a:pt x="299" y="240"/>
                  </a:cubicBezTo>
                  <a:cubicBezTo>
                    <a:pt x="312" y="216"/>
                    <a:pt x="321" y="189"/>
                    <a:pt x="321" y="160"/>
                  </a:cubicBezTo>
                  <a:cubicBezTo>
                    <a:pt x="321" y="72"/>
                    <a:pt x="249" y="0"/>
                    <a:pt x="160" y="0"/>
                  </a:cubicBezTo>
                  <a:close/>
                  <a:moveTo>
                    <a:pt x="287" y="233"/>
                  </a:moveTo>
                  <a:cubicBezTo>
                    <a:pt x="248" y="302"/>
                    <a:pt x="236" y="343"/>
                    <a:pt x="229" y="387"/>
                  </a:cubicBezTo>
                  <a:cubicBezTo>
                    <a:pt x="228" y="392"/>
                    <a:pt x="226" y="406"/>
                    <a:pt x="221" y="411"/>
                  </a:cubicBezTo>
                  <a:cubicBezTo>
                    <a:pt x="220" y="413"/>
                    <a:pt x="217" y="414"/>
                    <a:pt x="206" y="414"/>
                  </a:cubicBezTo>
                  <a:cubicBezTo>
                    <a:pt x="160" y="414"/>
                    <a:pt x="160" y="414"/>
                    <a:pt x="160" y="414"/>
                  </a:cubicBezTo>
                  <a:cubicBezTo>
                    <a:pt x="115" y="414"/>
                    <a:pt x="115" y="414"/>
                    <a:pt x="115" y="414"/>
                  </a:cubicBezTo>
                  <a:cubicBezTo>
                    <a:pt x="104" y="414"/>
                    <a:pt x="101" y="413"/>
                    <a:pt x="100" y="411"/>
                  </a:cubicBezTo>
                  <a:cubicBezTo>
                    <a:pt x="95" y="406"/>
                    <a:pt x="93" y="392"/>
                    <a:pt x="92" y="387"/>
                  </a:cubicBezTo>
                  <a:cubicBezTo>
                    <a:pt x="85" y="343"/>
                    <a:pt x="73" y="302"/>
                    <a:pt x="34" y="233"/>
                  </a:cubicBezTo>
                  <a:cubicBezTo>
                    <a:pt x="21" y="210"/>
                    <a:pt x="15" y="185"/>
                    <a:pt x="15" y="160"/>
                  </a:cubicBezTo>
                  <a:cubicBezTo>
                    <a:pt x="15" y="80"/>
                    <a:pt x="80" y="14"/>
                    <a:pt x="160" y="14"/>
                  </a:cubicBezTo>
                  <a:cubicBezTo>
                    <a:pt x="241" y="14"/>
                    <a:pt x="306" y="80"/>
                    <a:pt x="306" y="160"/>
                  </a:cubicBezTo>
                  <a:cubicBezTo>
                    <a:pt x="306" y="185"/>
                    <a:pt x="300" y="210"/>
                    <a:pt x="287" y="2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7"/>
            <p:cNvSpPr>
              <a:spLocks/>
            </p:cNvSpPr>
            <p:nvPr/>
          </p:nvSpPr>
          <p:spPr bwMode="auto">
            <a:xfrm>
              <a:off x="5773762" y="5013683"/>
              <a:ext cx="754314" cy="108681"/>
            </a:xfrm>
            <a:custGeom>
              <a:avLst/>
              <a:gdLst>
                <a:gd name="T0" fmla="*/ 130 w 139"/>
                <a:gd name="T1" fmla="*/ 0 h 23"/>
                <a:gd name="T2" fmla="*/ 9 w 139"/>
                <a:gd name="T3" fmla="*/ 0 h 23"/>
                <a:gd name="T4" fmla="*/ 0 w 139"/>
                <a:gd name="T5" fmla="*/ 9 h 23"/>
                <a:gd name="T6" fmla="*/ 0 w 139"/>
                <a:gd name="T7" fmla="*/ 14 h 23"/>
                <a:gd name="T8" fmla="*/ 9 w 139"/>
                <a:gd name="T9" fmla="*/ 23 h 23"/>
                <a:gd name="T10" fmla="*/ 130 w 139"/>
                <a:gd name="T11" fmla="*/ 23 h 23"/>
                <a:gd name="T12" fmla="*/ 139 w 139"/>
                <a:gd name="T13" fmla="*/ 14 h 23"/>
                <a:gd name="T14" fmla="*/ 139 w 139"/>
                <a:gd name="T15" fmla="*/ 9 h 23"/>
                <a:gd name="T16" fmla="*/ 130 w 139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" h="23">
                  <a:moveTo>
                    <a:pt x="1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9"/>
                    <a:pt x="4" y="23"/>
                    <a:pt x="9" y="23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35" y="23"/>
                    <a:pt x="139" y="19"/>
                    <a:pt x="139" y="14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9" y="4"/>
                    <a:pt x="135" y="0"/>
                    <a:pt x="1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8"/>
            <p:cNvSpPr>
              <a:spLocks/>
            </p:cNvSpPr>
            <p:nvPr/>
          </p:nvSpPr>
          <p:spPr bwMode="auto">
            <a:xfrm>
              <a:off x="5795282" y="5170787"/>
              <a:ext cx="710196" cy="119442"/>
            </a:xfrm>
            <a:custGeom>
              <a:avLst/>
              <a:gdLst>
                <a:gd name="T0" fmla="*/ 122 w 131"/>
                <a:gd name="T1" fmla="*/ 0 h 24"/>
                <a:gd name="T2" fmla="*/ 9 w 131"/>
                <a:gd name="T3" fmla="*/ 0 h 24"/>
                <a:gd name="T4" fmla="*/ 0 w 131"/>
                <a:gd name="T5" fmla="*/ 9 h 24"/>
                <a:gd name="T6" fmla="*/ 0 w 131"/>
                <a:gd name="T7" fmla="*/ 15 h 24"/>
                <a:gd name="T8" fmla="*/ 9 w 131"/>
                <a:gd name="T9" fmla="*/ 24 h 24"/>
                <a:gd name="T10" fmla="*/ 122 w 131"/>
                <a:gd name="T11" fmla="*/ 24 h 24"/>
                <a:gd name="T12" fmla="*/ 131 w 131"/>
                <a:gd name="T13" fmla="*/ 15 h 24"/>
                <a:gd name="T14" fmla="*/ 131 w 131"/>
                <a:gd name="T15" fmla="*/ 9 h 24"/>
                <a:gd name="T16" fmla="*/ 122 w 131"/>
                <a:gd name="T1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24">
                  <a:moveTo>
                    <a:pt x="12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0"/>
                    <a:pt x="4" y="24"/>
                    <a:pt x="9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7" y="24"/>
                    <a:pt x="131" y="20"/>
                    <a:pt x="131" y="15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31" y="4"/>
                    <a:pt x="127" y="0"/>
                    <a:pt x="1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9"/>
            <p:cNvSpPr>
              <a:spLocks/>
            </p:cNvSpPr>
            <p:nvPr/>
          </p:nvSpPr>
          <p:spPr bwMode="auto">
            <a:xfrm>
              <a:off x="5838325" y="5333271"/>
              <a:ext cx="624112" cy="100283"/>
            </a:xfrm>
            <a:custGeom>
              <a:avLst/>
              <a:gdLst>
                <a:gd name="T0" fmla="*/ 107 w 115"/>
                <a:gd name="T1" fmla="*/ 0 h 23"/>
                <a:gd name="T2" fmla="*/ 8 w 115"/>
                <a:gd name="T3" fmla="*/ 0 h 23"/>
                <a:gd name="T4" fmla="*/ 0 w 115"/>
                <a:gd name="T5" fmla="*/ 9 h 23"/>
                <a:gd name="T6" fmla="*/ 0 w 115"/>
                <a:gd name="T7" fmla="*/ 15 h 23"/>
                <a:gd name="T8" fmla="*/ 8 w 115"/>
                <a:gd name="T9" fmla="*/ 23 h 23"/>
                <a:gd name="T10" fmla="*/ 107 w 115"/>
                <a:gd name="T11" fmla="*/ 23 h 23"/>
                <a:gd name="T12" fmla="*/ 115 w 115"/>
                <a:gd name="T13" fmla="*/ 15 h 23"/>
                <a:gd name="T14" fmla="*/ 115 w 115"/>
                <a:gd name="T15" fmla="*/ 9 h 23"/>
                <a:gd name="T16" fmla="*/ 107 w 115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5" h="23">
                  <a:moveTo>
                    <a:pt x="107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9"/>
                    <a:pt x="4" y="23"/>
                    <a:pt x="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11" y="23"/>
                    <a:pt x="115" y="19"/>
                    <a:pt x="115" y="15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4"/>
                    <a:pt x="111" y="0"/>
                    <a:pt x="10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10"/>
            <p:cNvSpPr>
              <a:spLocks/>
            </p:cNvSpPr>
            <p:nvPr/>
          </p:nvSpPr>
          <p:spPr bwMode="auto">
            <a:xfrm>
              <a:off x="5952386" y="5476597"/>
              <a:ext cx="395988" cy="108681"/>
            </a:xfrm>
            <a:custGeom>
              <a:avLst/>
              <a:gdLst>
                <a:gd name="T0" fmla="*/ 0 w 73"/>
                <a:gd name="T1" fmla="*/ 0 h 20"/>
                <a:gd name="T2" fmla="*/ 73 w 73"/>
                <a:gd name="T3" fmla="*/ 0 h 20"/>
                <a:gd name="T4" fmla="*/ 36 w 73"/>
                <a:gd name="T5" fmla="*/ 20 h 20"/>
                <a:gd name="T6" fmla="*/ 0 w 73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20">
                  <a:moveTo>
                    <a:pt x="0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12"/>
                    <a:pt x="54" y="20"/>
                    <a:pt x="36" y="20"/>
                  </a:cubicBezTo>
                  <a:cubicBezTo>
                    <a:pt x="19" y="20"/>
                    <a:pt x="0" y="1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Freeform: Shape 11"/>
            <p:cNvSpPr>
              <a:spLocks/>
            </p:cNvSpPr>
            <p:nvPr/>
          </p:nvSpPr>
          <p:spPr bwMode="auto">
            <a:xfrm>
              <a:off x="5740404" y="3781799"/>
              <a:ext cx="841475" cy="1133086"/>
            </a:xfrm>
            <a:custGeom>
              <a:avLst/>
              <a:gdLst>
                <a:gd name="T0" fmla="*/ 29 w 155"/>
                <a:gd name="T1" fmla="*/ 200 h 209"/>
                <a:gd name="T2" fmla="*/ 37 w 155"/>
                <a:gd name="T3" fmla="*/ 176 h 209"/>
                <a:gd name="T4" fmla="*/ 44 w 155"/>
                <a:gd name="T5" fmla="*/ 139 h 209"/>
                <a:gd name="T6" fmla="*/ 48 w 155"/>
                <a:gd name="T7" fmla="*/ 52 h 209"/>
                <a:gd name="T8" fmla="*/ 21 w 155"/>
                <a:gd name="T9" fmla="*/ 2 h 209"/>
                <a:gd name="T10" fmla="*/ 1 w 155"/>
                <a:gd name="T11" fmla="*/ 14 h 209"/>
                <a:gd name="T12" fmla="*/ 14 w 155"/>
                <a:gd name="T13" fmla="*/ 46 h 209"/>
                <a:gd name="T14" fmla="*/ 43 w 155"/>
                <a:gd name="T15" fmla="*/ 55 h 209"/>
                <a:gd name="T16" fmla="*/ 79 w 155"/>
                <a:gd name="T17" fmla="*/ 49 h 209"/>
                <a:gd name="T18" fmla="*/ 98 w 155"/>
                <a:gd name="T19" fmla="*/ 26 h 209"/>
                <a:gd name="T20" fmla="*/ 83 w 155"/>
                <a:gd name="T21" fmla="*/ 2 h 209"/>
                <a:gd name="T22" fmla="*/ 64 w 155"/>
                <a:gd name="T23" fmla="*/ 14 h 209"/>
                <a:gd name="T24" fmla="*/ 79 w 155"/>
                <a:gd name="T25" fmla="*/ 52 h 209"/>
                <a:gd name="T26" fmla="*/ 143 w 155"/>
                <a:gd name="T27" fmla="*/ 42 h 209"/>
                <a:gd name="T28" fmla="*/ 143 w 155"/>
                <a:gd name="T29" fmla="*/ 7 h 209"/>
                <a:gd name="T30" fmla="*/ 120 w 155"/>
                <a:gd name="T31" fmla="*/ 26 h 209"/>
                <a:gd name="T32" fmla="*/ 114 w 155"/>
                <a:gd name="T33" fmla="*/ 61 h 209"/>
                <a:gd name="T34" fmla="*/ 112 w 155"/>
                <a:gd name="T35" fmla="*/ 97 h 209"/>
                <a:gd name="T36" fmla="*/ 117 w 155"/>
                <a:gd name="T37" fmla="*/ 170 h 209"/>
                <a:gd name="T38" fmla="*/ 120 w 155"/>
                <a:gd name="T39" fmla="*/ 207 h 209"/>
                <a:gd name="T40" fmla="*/ 128 w 155"/>
                <a:gd name="T41" fmla="*/ 205 h 209"/>
                <a:gd name="T42" fmla="*/ 120 w 155"/>
                <a:gd name="T43" fmla="*/ 85 h 209"/>
                <a:gd name="T44" fmla="*/ 128 w 155"/>
                <a:gd name="T45" fmla="*/ 25 h 209"/>
                <a:gd name="T46" fmla="*/ 137 w 155"/>
                <a:gd name="T47" fmla="*/ 11 h 209"/>
                <a:gd name="T48" fmla="*/ 138 w 155"/>
                <a:gd name="T49" fmla="*/ 11 h 209"/>
                <a:gd name="T50" fmla="*/ 139 w 155"/>
                <a:gd name="T51" fmla="*/ 13 h 209"/>
                <a:gd name="T52" fmla="*/ 140 w 155"/>
                <a:gd name="T53" fmla="*/ 21 h 209"/>
                <a:gd name="T54" fmla="*/ 123 w 155"/>
                <a:gd name="T55" fmla="*/ 56 h 209"/>
                <a:gd name="T56" fmla="*/ 91 w 155"/>
                <a:gd name="T57" fmla="*/ 53 h 209"/>
                <a:gd name="T58" fmla="*/ 72 w 155"/>
                <a:gd name="T59" fmla="*/ 22 h 209"/>
                <a:gd name="T60" fmla="*/ 82 w 155"/>
                <a:gd name="T61" fmla="*/ 7 h 209"/>
                <a:gd name="T62" fmla="*/ 89 w 155"/>
                <a:gd name="T63" fmla="*/ 33 h 209"/>
                <a:gd name="T64" fmla="*/ 67 w 155"/>
                <a:gd name="T65" fmla="*/ 50 h 209"/>
                <a:gd name="T66" fmla="*/ 16 w 155"/>
                <a:gd name="T67" fmla="*/ 35 h 209"/>
                <a:gd name="T68" fmla="*/ 10 w 155"/>
                <a:gd name="T69" fmla="*/ 8 h 209"/>
                <a:gd name="T70" fmla="*/ 20 w 155"/>
                <a:gd name="T71" fmla="*/ 8 h 209"/>
                <a:gd name="T72" fmla="*/ 28 w 155"/>
                <a:gd name="T73" fmla="*/ 14 h 209"/>
                <a:gd name="T74" fmla="*/ 41 w 155"/>
                <a:gd name="T75" fmla="*/ 68 h 209"/>
                <a:gd name="T76" fmla="*/ 35 w 155"/>
                <a:gd name="T77" fmla="*/ 147 h 209"/>
                <a:gd name="T78" fmla="*/ 21 w 155"/>
                <a:gd name="T79" fmla="*/ 201 h 209"/>
                <a:gd name="T80" fmla="*/ 29 w 155"/>
                <a:gd name="T81" fmla="*/ 20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5" h="209">
                  <a:moveTo>
                    <a:pt x="29" y="200"/>
                  </a:moveTo>
                  <a:cubicBezTo>
                    <a:pt x="33" y="192"/>
                    <a:pt x="35" y="184"/>
                    <a:pt x="37" y="176"/>
                  </a:cubicBezTo>
                  <a:cubicBezTo>
                    <a:pt x="40" y="164"/>
                    <a:pt x="42" y="151"/>
                    <a:pt x="44" y="139"/>
                  </a:cubicBezTo>
                  <a:cubicBezTo>
                    <a:pt x="48" y="110"/>
                    <a:pt x="51" y="81"/>
                    <a:pt x="48" y="52"/>
                  </a:cubicBezTo>
                  <a:cubicBezTo>
                    <a:pt x="46" y="34"/>
                    <a:pt x="42" y="8"/>
                    <a:pt x="21" y="2"/>
                  </a:cubicBezTo>
                  <a:cubicBezTo>
                    <a:pt x="12" y="0"/>
                    <a:pt x="2" y="4"/>
                    <a:pt x="1" y="14"/>
                  </a:cubicBezTo>
                  <a:cubicBezTo>
                    <a:pt x="0" y="25"/>
                    <a:pt x="6" y="38"/>
                    <a:pt x="14" y="46"/>
                  </a:cubicBezTo>
                  <a:cubicBezTo>
                    <a:pt x="22" y="53"/>
                    <a:pt x="33" y="54"/>
                    <a:pt x="43" y="55"/>
                  </a:cubicBezTo>
                  <a:cubicBezTo>
                    <a:pt x="55" y="55"/>
                    <a:pt x="68" y="54"/>
                    <a:pt x="79" y="49"/>
                  </a:cubicBezTo>
                  <a:cubicBezTo>
                    <a:pt x="89" y="45"/>
                    <a:pt x="98" y="38"/>
                    <a:pt x="98" y="26"/>
                  </a:cubicBezTo>
                  <a:cubicBezTo>
                    <a:pt x="99" y="16"/>
                    <a:pt x="94" y="4"/>
                    <a:pt x="83" y="2"/>
                  </a:cubicBezTo>
                  <a:cubicBezTo>
                    <a:pt x="74" y="0"/>
                    <a:pt x="65" y="5"/>
                    <a:pt x="64" y="14"/>
                  </a:cubicBezTo>
                  <a:cubicBezTo>
                    <a:pt x="61" y="27"/>
                    <a:pt x="69" y="44"/>
                    <a:pt x="79" y="52"/>
                  </a:cubicBezTo>
                  <a:cubicBezTo>
                    <a:pt x="98" y="69"/>
                    <a:pt x="131" y="65"/>
                    <a:pt x="143" y="42"/>
                  </a:cubicBezTo>
                  <a:cubicBezTo>
                    <a:pt x="147" y="35"/>
                    <a:pt x="155" y="10"/>
                    <a:pt x="143" y="7"/>
                  </a:cubicBezTo>
                  <a:cubicBezTo>
                    <a:pt x="132" y="4"/>
                    <a:pt x="124" y="18"/>
                    <a:pt x="120" y="26"/>
                  </a:cubicBezTo>
                  <a:cubicBezTo>
                    <a:pt x="116" y="37"/>
                    <a:pt x="115" y="49"/>
                    <a:pt x="114" y="61"/>
                  </a:cubicBezTo>
                  <a:cubicBezTo>
                    <a:pt x="112" y="73"/>
                    <a:pt x="112" y="85"/>
                    <a:pt x="112" y="97"/>
                  </a:cubicBezTo>
                  <a:cubicBezTo>
                    <a:pt x="112" y="121"/>
                    <a:pt x="115" y="146"/>
                    <a:pt x="117" y="170"/>
                  </a:cubicBezTo>
                  <a:cubicBezTo>
                    <a:pt x="118" y="183"/>
                    <a:pt x="119" y="195"/>
                    <a:pt x="120" y="207"/>
                  </a:cubicBezTo>
                  <a:cubicBezTo>
                    <a:pt x="120" y="209"/>
                    <a:pt x="128" y="208"/>
                    <a:pt x="128" y="205"/>
                  </a:cubicBezTo>
                  <a:cubicBezTo>
                    <a:pt x="126" y="165"/>
                    <a:pt x="120" y="125"/>
                    <a:pt x="120" y="85"/>
                  </a:cubicBezTo>
                  <a:cubicBezTo>
                    <a:pt x="121" y="65"/>
                    <a:pt x="121" y="43"/>
                    <a:pt x="128" y="25"/>
                  </a:cubicBezTo>
                  <a:cubicBezTo>
                    <a:pt x="130" y="20"/>
                    <a:pt x="133" y="13"/>
                    <a:pt x="137" y="11"/>
                  </a:cubicBezTo>
                  <a:cubicBezTo>
                    <a:pt x="139" y="10"/>
                    <a:pt x="137" y="10"/>
                    <a:pt x="138" y="11"/>
                  </a:cubicBezTo>
                  <a:cubicBezTo>
                    <a:pt x="138" y="12"/>
                    <a:pt x="139" y="12"/>
                    <a:pt x="139" y="13"/>
                  </a:cubicBezTo>
                  <a:cubicBezTo>
                    <a:pt x="141" y="16"/>
                    <a:pt x="141" y="19"/>
                    <a:pt x="140" y="21"/>
                  </a:cubicBezTo>
                  <a:cubicBezTo>
                    <a:pt x="140" y="34"/>
                    <a:pt x="135" y="49"/>
                    <a:pt x="123" y="56"/>
                  </a:cubicBezTo>
                  <a:cubicBezTo>
                    <a:pt x="113" y="61"/>
                    <a:pt x="100" y="59"/>
                    <a:pt x="91" y="53"/>
                  </a:cubicBezTo>
                  <a:cubicBezTo>
                    <a:pt x="80" y="46"/>
                    <a:pt x="74" y="34"/>
                    <a:pt x="72" y="22"/>
                  </a:cubicBezTo>
                  <a:cubicBezTo>
                    <a:pt x="71" y="15"/>
                    <a:pt x="72" y="1"/>
                    <a:pt x="82" y="7"/>
                  </a:cubicBezTo>
                  <a:cubicBezTo>
                    <a:pt x="90" y="12"/>
                    <a:pt x="92" y="24"/>
                    <a:pt x="89" y="33"/>
                  </a:cubicBezTo>
                  <a:cubicBezTo>
                    <a:pt x="86" y="43"/>
                    <a:pt x="77" y="47"/>
                    <a:pt x="67" y="50"/>
                  </a:cubicBezTo>
                  <a:cubicBezTo>
                    <a:pt x="49" y="53"/>
                    <a:pt x="26" y="52"/>
                    <a:pt x="16" y="35"/>
                  </a:cubicBezTo>
                  <a:cubicBezTo>
                    <a:pt x="11" y="28"/>
                    <a:pt x="7" y="16"/>
                    <a:pt x="10" y="8"/>
                  </a:cubicBezTo>
                  <a:cubicBezTo>
                    <a:pt x="12" y="3"/>
                    <a:pt x="15" y="6"/>
                    <a:pt x="20" y="8"/>
                  </a:cubicBezTo>
                  <a:cubicBezTo>
                    <a:pt x="23" y="9"/>
                    <a:pt x="25" y="11"/>
                    <a:pt x="28" y="14"/>
                  </a:cubicBezTo>
                  <a:cubicBezTo>
                    <a:pt x="39" y="28"/>
                    <a:pt x="40" y="51"/>
                    <a:pt x="41" y="68"/>
                  </a:cubicBezTo>
                  <a:cubicBezTo>
                    <a:pt x="42" y="94"/>
                    <a:pt x="39" y="121"/>
                    <a:pt x="35" y="147"/>
                  </a:cubicBezTo>
                  <a:cubicBezTo>
                    <a:pt x="32" y="165"/>
                    <a:pt x="29" y="185"/>
                    <a:pt x="21" y="201"/>
                  </a:cubicBezTo>
                  <a:cubicBezTo>
                    <a:pt x="20" y="203"/>
                    <a:pt x="28" y="202"/>
                    <a:pt x="29" y="20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7" name="Group 12"/>
            <p:cNvGrpSpPr/>
            <p:nvPr/>
          </p:nvGrpSpPr>
          <p:grpSpPr>
            <a:xfrm>
              <a:off x="4823608" y="2237050"/>
              <a:ext cx="2653553" cy="2000393"/>
              <a:chOff x="3525061" y="1210682"/>
              <a:chExt cx="2097079" cy="1580888"/>
            </a:xfrm>
            <a:grpFill/>
          </p:grpSpPr>
          <p:sp>
            <p:nvSpPr>
              <p:cNvPr id="49" name="Freeform: Shape 13"/>
              <p:cNvSpPr>
                <a:spLocks/>
              </p:cNvSpPr>
              <p:nvPr/>
            </p:nvSpPr>
            <p:spPr bwMode="auto">
              <a:xfrm>
                <a:off x="5347462" y="2255820"/>
                <a:ext cx="274678" cy="47622"/>
              </a:xfrm>
              <a:custGeom>
                <a:avLst/>
                <a:gdLst>
                  <a:gd name="T0" fmla="*/ 58 w 64"/>
                  <a:gd name="T1" fmla="*/ 0 h 11"/>
                  <a:gd name="T2" fmla="*/ 6 w 64"/>
                  <a:gd name="T3" fmla="*/ 0 h 11"/>
                  <a:gd name="T4" fmla="*/ 0 w 64"/>
                  <a:gd name="T5" fmla="*/ 5 h 11"/>
                  <a:gd name="T6" fmla="*/ 6 w 64"/>
                  <a:gd name="T7" fmla="*/ 11 h 11"/>
                  <a:gd name="T8" fmla="*/ 58 w 64"/>
                  <a:gd name="T9" fmla="*/ 11 h 11"/>
                  <a:gd name="T10" fmla="*/ 64 w 64"/>
                  <a:gd name="T11" fmla="*/ 5 h 11"/>
                  <a:gd name="T12" fmla="*/ 58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2" y="11"/>
                      <a:pt x="64" y="9"/>
                      <a:pt x="64" y="5"/>
                    </a:cubicBezTo>
                    <a:cubicBezTo>
                      <a:pt x="64" y="2"/>
                      <a:pt x="62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14"/>
              <p:cNvSpPr>
                <a:spLocks/>
              </p:cNvSpPr>
              <p:nvPr/>
            </p:nvSpPr>
            <p:spPr bwMode="auto">
              <a:xfrm>
                <a:off x="5275178" y="1763440"/>
                <a:ext cx="248316" cy="167528"/>
              </a:xfrm>
              <a:custGeom>
                <a:avLst/>
                <a:gdLst>
                  <a:gd name="T0" fmla="*/ 6 w 58"/>
                  <a:gd name="T1" fmla="*/ 39 h 39"/>
                  <a:gd name="T2" fmla="*/ 9 w 58"/>
                  <a:gd name="T3" fmla="*/ 38 h 39"/>
                  <a:gd name="T4" fmla="*/ 54 w 58"/>
                  <a:gd name="T5" fmla="*/ 12 h 39"/>
                  <a:gd name="T6" fmla="*/ 56 w 58"/>
                  <a:gd name="T7" fmla="*/ 4 h 39"/>
                  <a:gd name="T8" fmla="*/ 48 w 58"/>
                  <a:gd name="T9" fmla="*/ 2 h 39"/>
                  <a:gd name="T10" fmla="*/ 3 w 58"/>
                  <a:gd name="T11" fmla="*/ 28 h 39"/>
                  <a:gd name="T12" fmla="*/ 1 w 58"/>
                  <a:gd name="T13" fmla="*/ 36 h 39"/>
                  <a:gd name="T14" fmla="*/ 6 w 58"/>
                  <a:gd name="T1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9">
                    <a:moveTo>
                      <a:pt x="6" y="39"/>
                    </a:moveTo>
                    <a:cubicBezTo>
                      <a:pt x="7" y="39"/>
                      <a:pt x="8" y="38"/>
                      <a:pt x="9" y="38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7" y="10"/>
                      <a:pt x="58" y="6"/>
                      <a:pt x="56" y="4"/>
                    </a:cubicBezTo>
                    <a:cubicBezTo>
                      <a:pt x="55" y="1"/>
                      <a:pt x="51" y="0"/>
                      <a:pt x="48" y="2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30"/>
                      <a:pt x="0" y="33"/>
                      <a:pt x="1" y="36"/>
                    </a:cubicBezTo>
                    <a:cubicBezTo>
                      <a:pt x="2" y="38"/>
                      <a:pt x="4" y="39"/>
                      <a:pt x="6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15"/>
              <p:cNvSpPr>
                <a:spLocks/>
              </p:cNvSpPr>
              <p:nvPr/>
            </p:nvSpPr>
            <p:spPr bwMode="auto">
              <a:xfrm>
                <a:off x="4979240" y="1351848"/>
                <a:ext cx="166678" cy="249166"/>
              </a:xfrm>
              <a:custGeom>
                <a:avLst/>
                <a:gdLst>
                  <a:gd name="T0" fmla="*/ 3 w 39"/>
                  <a:gd name="T1" fmla="*/ 57 h 58"/>
                  <a:gd name="T2" fmla="*/ 6 w 39"/>
                  <a:gd name="T3" fmla="*/ 58 h 58"/>
                  <a:gd name="T4" fmla="*/ 11 w 39"/>
                  <a:gd name="T5" fmla="*/ 55 h 58"/>
                  <a:gd name="T6" fmla="*/ 37 w 39"/>
                  <a:gd name="T7" fmla="*/ 9 h 58"/>
                  <a:gd name="T8" fmla="*/ 35 w 39"/>
                  <a:gd name="T9" fmla="*/ 1 h 58"/>
                  <a:gd name="T10" fmla="*/ 27 w 39"/>
                  <a:gd name="T11" fmla="*/ 3 h 58"/>
                  <a:gd name="T12" fmla="*/ 1 w 39"/>
                  <a:gd name="T13" fmla="*/ 49 h 58"/>
                  <a:gd name="T14" fmla="*/ 3 w 39"/>
                  <a:gd name="T15" fmla="*/ 5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58">
                    <a:moveTo>
                      <a:pt x="3" y="57"/>
                    </a:moveTo>
                    <a:cubicBezTo>
                      <a:pt x="4" y="57"/>
                      <a:pt x="5" y="58"/>
                      <a:pt x="6" y="58"/>
                    </a:cubicBezTo>
                    <a:cubicBezTo>
                      <a:pt x="8" y="58"/>
                      <a:pt x="10" y="56"/>
                      <a:pt x="11" y="55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9" y="6"/>
                      <a:pt x="38" y="3"/>
                      <a:pt x="35" y="1"/>
                    </a:cubicBezTo>
                    <a:cubicBezTo>
                      <a:pt x="32" y="0"/>
                      <a:pt x="29" y="1"/>
                      <a:pt x="27" y="3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2"/>
                      <a:pt x="1" y="55"/>
                      <a:pt x="3" y="5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16"/>
              <p:cNvSpPr>
                <a:spLocks/>
              </p:cNvSpPr>
              <p:nvPr/>
            </p:nvSpPr>
            <p:spPr bwMode="auto">
              <a:xfrm>
                <a:off x="3576935" y="1742180"/>
                <a:ext cx="252568" cy="166678"/>
              </a:xfrm>
              <a:custGeom>
                <a:avLst/>
                <a:gdLst>
                  <a:gd name="T0" fmla="*/ 55 w 59"/>
                  <a:gd name="T1" fmla="*/ 28 h 39"/>
                  <a:gd name="T2" fmla="*/ 10 w 59"/>
                  <a:gd name="T3" fmla="*/ 1 h 39"/>
                  <a:gd name="T4" fmla="*/ 2 w 59"/>
                  <a:gd name="T5" fmla="*/ 4 h 39"/>
                  <a:gd name="T6" fmla="*/ 4 w 59"/>
                  <a:gd name="T7" fmla="*/ 11 h 39"/>
                  <a:gd name="T8" fmla="*/ 49 w 59"/>
                  <a:gd name="T9" fmla="*/ 38 h 39"/>
                  <a:gd name="T10" fmla="*/ 52 w 59"/>
                  <a:gd name="T11" fmla="*/ 39 h 39"/>
                  <a:gd name="T12" fmla="*/ 57 w 59"/>
                  <a:gd name="T13" fmla="*/ 36 h 39"/>
                  <a:gd name="T14" fmla="*/ 55 w 59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39">
                    <a:moveTo>
                      <a:pt x="55" y="28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7" y="0"/>
                      <a:pt x="4" y="1"/>
                      <a:pt x="2" y="4"/>
                    </a:cubicBezTo>
                    <a:cubicBezTo>
                      <a:pt x="0" y="6"/>
                      <a:pt x="1" y="10"/>
                      <a:pt x="4" y="11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50" y="38"/>
                      <a:pt x="51" y="39"/>
                      <a:pt x="52" y="39"/>
                    </a:cubicBezTo>
                    <a:cubicBezTo>
                      <a:pt x="54" y="39"/>
                      <a:pt x="56" y="38"/>
                      <a:pt x="57" y="36"/>
                    </a:cubicBezTo>
                    <a:cubicBezTo>
                      <a:pt x="59" y="33"/>
                      <a:pt x="58" y="29"/>
                      <a:pt x="55" y="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17"/>
              <p:cNvSpPr>
                <a:spLocks/>
              </p:cNvSpPr>
              <p:nvPr/>
            </p:nvSpPr>
            <p:spPr bwMode="auto">
              <a:xfrm>
                <a:off x="5275178" y="2603632"/>
                <a:ext cx="248316" cy="166678"/>
              </a:xfrm>
              <a:custGeom>
                <a:avLst/>
                <a:gdLst>
                  <a:gd name="T0" fmla="*/ 54 w 58"/>
                  <a:gd name="T1" fmla="*/ 28 h 39"/>
                  <a:gd name="T2" fmla="*/ 9 w 58"/>
                  <a:gd name="T3" fmla="*/ 2 h 39"/>
                  <a:gd name="T4" fmla="*/ 1 w 58"/>
                  <a:gd name="T5" fmla="*/ 4 h 39"/>
                  <a:gd name="T6" fmla="*/ 3 w 58"/>
                  <a:gd name="T7" fmla="*/ 12 h 39"/>
                  <a:gd name="T8" fmla="*/ 48 w 58"/>
                  <a:gd name="T9" fmla="*/ 38 h 39"/>
                  <a:gd name="T10" fmla="*/ 51 w 58"/>
                  <a:gd name="T11" fmla="*/ 39 h 39"/>
                  <a:gd name="T12" fmla="*/ 56 w 58"/>
                  <a:gd name="T13" fmla="*/ 36 h 39"/>
                  <a:gd name="T14" fmla="*/ 54 w 58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9">
                    <a:moveTo>
                      <a:pt x="54" y="28"/>
                    </a:moveTo>
                    <a:cubicBezTo>
                      <a:pt x="9" y="2"/>
                      <a:pt x="9" y="2"/>
                      <a:pt x="9" y="2"/>
                    </a:cubicBezTo>
                    <a:cubicBezTo>
                      <a:pt x="6" y="0"/>
                      <a:pt x="3" y="1"/>
                      <a:pt x="1" y="4"/>
                    </a:cubicBezTo>
                    <a:cubicBezTo>
                      <a:pt x="0" y="7"/>
                      <a:pt x="0" y="10"/>
                      <a:pt x="3" y="12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9" y="39"/>
                      <a:pt x="50" y="39"/>
                      <a:pt x="51" y="39"/>
                    </a:cubicBezTo>
                    <a:cubicBezTo>
                      <a:pt x="53" y="39"/>
                      <a:pt x="55" y="38"/>
                      <a:pt x="56" y="36"/>
                    </a:cubicBezTo>
                    <a:cubicBezTo>
                      <a:pt x="58" y="33"/>
                      <a:pt x="57" y="30"/>
                      <a:pt x="54" y="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18"/>
              <p:cNvSpPr>
                <a:spLocks/>
              </p:cNvSpPr>
              <p:nvPr/>
            </p:nvSpPr>
            <p:spPr bwMode="auto">
              <a:xfrm>
                <a:off x="3576935" y="2629144"/>
                <a:ext cx="252568" cy="162426"/>
              </a:xfrm>
              <a:custGeom>
                <a:avLst/>
                <a:gdLst>
                  <a:gd name="T0" fmla="*/ 49 w 59"/>
                  <a:gd name="T1" fmla="*/ 1 h 38"/>
                  <a:gd name="T2" fmla="*/ 4 w 59"/>
                  <a:gd name="T3" fmla="*/ 27 h 38"/>
                  <a:gd name="T4" fmla="*/ 2 w 59"/>
                  <a:gd name="T5" fmla="*/ 35 h 38"/>
                  <a:gd name="T6" fmla="*/ 7 w 59"/>
                  <a:gd name="T7" fmla="*/ 38 h 38"/>
                  <a:gd name="T8" fmla="*/ 10 w 59"/>
                  <a:gd name="T9" fmla="*/ 37 h 38"/>
                  <a:gd name="T10" fmla="*/ 55 w 59"/>
                  <a:gd name="T11" fmla="*/ 11 h 38"/>
                  <a:gd name="T12" fmla="*/ 57 w 59"/>
                  <a:gd name="T13" fmla="*/ 3 h 38"/>
                  <a:gd name="T14" fmla="*/ 49 w 59"/>
                  <a:gd name="T15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38">
                    <a:moveTo>
                      <a:pt x="49" y="1"/>
                    </a:moveTo>
                    <a:cubicBezTo>
                      <a:pt x="4" y="27"/>
                      <a:pt x="4" y="27"/>
                      <a:pt x="4" y="27"/>
                    </a:cubicBezTo>
                    <a:cubicBezTo>
                      <a:pt x="1" y="29"/>
                      <a:pt x="0" y="33"/>
                      <a:pt x="2" y="35"/>
                    </a:cubicBezTo>
                    <a:cubicBezTo>
                      <a:pt x="3" y="37"/>
                      <a:pt x="5" y="38"/>
                      <a:pt x="7" y="38"/>
                    </a:cubicBezTo>
                    <a:cubicBezTo>
                      <a:pt x="8" y="38"/>
                      <a:pt x="9" y="38"/>
                      <a:pt x="10" y="37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8" y="9"/>
                      <a:pt x="59" y="6"/>
                      <a:pt x="57" y="3"/>
                    </a:cubicBezTo>
                    <a:cubicBezTo>
                      <a:pt x="56" y="0"/>
                      <a:pt x="52" y="0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19"/>
              <p:cNvSpPr>
                <a:spLocks/>
              </p:cNvSpPr>
              <p:nvPr/>
            </p:nvSpPr>
            <p:spPr bwMode="auto">
              <a:xfrm>
                <a:off x="3953661" y="1330588"/>
                <a:ext cx="171780" cy="244064"/>
              </a:xfrm>
              <a:custGeom>
                <a:avLst/>
                <a:gdLst>
                  <a:gd name="T0" fmla="*/ 28 w 40"/>
                  <a:gd name="T1" fmla="*/ 55 h 57"/>
                  <a:gd name="T2" fmla="*/ 33 w 40"/>
                  <a:gd name="T3" fmla="*/ 57 h 57"/>
                  <a:gd name="T4" fmla="*/ 36 w 40"/>
                  <a:gd name="T5" fmla="*/ 57 h 57"/>
                  <a:gd name="T6" fmla="*/ 38 w 40"/>
                  <a:gd name="T7" fmla="*/ 49 h 57"/>
                  <a:gd name="T8" fmla="*/ 12 w 40"/>
                  <a:gd name="T9" fmla="*/ 3 h 57"/>
                  <a:gd name="T10" fmla="*/ 4 w 40"/>
                  <a:gd name="T11" fmla="*/ 1 h 57"/>
                  <a:gd name="T12" fmla="*/ 2 w 40"/>
                  <a:gd name="T13" fmla="*/ 9 h 57"/>
                  <a:gd name="T14" fmla="*/ 28 w 40"/>
                  <a:gd name="T15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7">
                    <a:moveTo>
                      <a:pt x="28" y="55"/>
                    </a:moveTo>
                    <a:cubicBezTo>
                      <a:pt x="29" y="56"/>
                      <a:pt x="31" y="57"/>
                      <a:pt x="33" y="57"/>
                    </a:cubicBezTo>
                    <a:cubicBezTo>
                      <a:pt x="34" y="57"/>
                      <a:pt x="35" y="57"/>
                      <a:pt x="36" y="57"/>
                    </a:cubicBezTo>
                    <a:cubicBezTo>
                      <a:pt x="39" y="55"/>
                      <a:pt x="40" y="52"/>
                      <a:pt x="38" y="4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7" y="0"/>
                      <a:pt x="4" y="1"/>
                    </a:cubicBezTo>
                    <a:cubicBezTo>
                      <a:pt x="1" y="3"/>
                      <a:pt x="0" y="6"/>
                      <a:pt x="2" y="9"/>
                    </a:cubicBezTo>
                    <a:lnTo>
                      <a:pt x="28" y="5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0"/>
              <p:cNvSpPr>
                <a:spLocks/>
              </p:cNvSpPr>
              <p:nvPr/>
            </p:nvSpPr>
            <p:spPr bwMode="auto">
              <a:xfrm>
                <a:off x="4537033" y="1210682"/>
                <a:ext cx="47622" cy="274678"/>
              </a:xfrm>
              <a:custGeom>
                <a:avLst/>
                <a:gdLst>
                  <a:gd name="T0" fmla="*/ 5 w 11"/>
                  <a:gd name="T1" fmla="*/ 64 h 64"/>
                  <a:gd name="T2" fmla="*/ 11 w 11"/>
                  <a:gd name="T3" fmla="*/ 58 h 64"/>
                  <a:gd name="T4" fmla="*/ 11 w 11"/>
                  <a:gd name="T5" fmla="*/ 6 h 64"/>
                  <a:gd name="T6" fmla="*/ 5 w 11"/>
                  <a:gd name="T7" fmla="*/ 0 h 64"/>
                  <a:gd name="T8" fmla="*/ 0 w 11"/>
                  <a:gd name="T9" fmla="*/ 6 h 64"/>
                  <a:gd name="T10" fmla="*/ 0 w 11"/>
                  <a:gd name="T11" fmla="*/ 58 h 64"/>
                  <a:gd name="T12" fmla="*/ 5 w 11"/>
                  <a:gd name="T13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64">
                    <a:moveTo>
                      <a:pt x="5" y="64"/>
                    </a:moveTo>
                    <a:cubicBezTo>
                      <a:pt x="8" y="64"/>
                      <a:pt x="11" y="61"/>
                      <a:pt x="11" y="58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3"/>
                      <a:pt x="8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1"/>
                      <a:pt x="2" y="64"/>
                      <a:pt x="5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"/>
              <p:cNvSpPr>
                <a:spLocks/>
              </p:cNvSpPr>
              <p:nvPr/>
            </p:nvSpPr>
            <p:spPr bwMode="auto">
              <a:xfrm>
                <a:off x="3525061" y="2255820"/>
                <a:ext cx="274678" cy="47622"/>
              </a:xfrm>
              <a:custGeom>
                <a:avLst/>
                <a:gdLst>
                  <a:gd name="T0" fmla="*/ 64 w 64"/>
                  <a:gd name="T1" fmla="*/ 5 h 11"/>
                  <a:gd name="T2" fmla="*/ 58 w 64"/>
                  <a:gd name="T3" fmla="*/ 0 h 11"/>
                  <a:gd name="T4" fmla="*/ 6 w 64"/>
                  <a:gd name="T5" fmla="*/ 0 h 11"/>
                  <a:gd name="T6" fmla="*/ 0 w 64"/>
                  <a:gd name="T7" fmla="*/ 5 h 11"/>
                  <a:gd name="T8" fmla="*/ 6 w 64"/>
                  <a:gd name="T9" fmla="*/ 11 h 11"/>
                  <a:gd name="T10" fmla="*/ 58 w 64"/>
                  <a:gd name="T11" fmla="*/ 11 h 11"/>
                  <a:gd name="T12" fmla="*/ 64 w 64"/>
                  <a:gd name="T13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64" y="5"/>
                    </a:moveTo>
                    <a:cubicBezTo>
                      <a:pt x="64" y="2"/>
                      <a:pt x="61" y="0"/>
                      <a:pt x="58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1"/>
                      <a:pt x="6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4" y="9"/>
                      <a:pt x="64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8" name="Freeform: Shape 22"/>
            <p:cNvSpPr>
              <a:spLocks/>
            </p:cNvSpPr>
            <p:nvPr/>
          </p:nvSpPr>
          <p:spPr bwMode="auto">
            <a:xfrm>
              <a:off x="5353024" y="3209502"/>
              <a:ext cx="314208" cy="744655"/>
            </a:xfrm>
            <a:custGeom>
              <a:avLst/>
              <a:gdLst>
                <a:gd name="T0" fmla="*/ 54 w 58"/>
                <a:gd name="T1" fmla="*/ 14 h 108"/>
                <a:gd name="T2" fmla="*/ 50 w 58"/>
                <a:gd name="T3" fmla="*/ 96 h 108"/>
                <a:gd name="T4" fmla="*/ 48 w 58"/>
                <a:gd name="T5" fmla="*/ 107 h 108"/>
                <a:gd name="T6" fmla="*/ 44 w 58"/>
                <a:gd name="T7" fmla="*/ 108 h 108"/>
                <a:gd name="T8" fmla="*/ 38 w 58"/>
                <a:gd name="T9" fmla="*/ 104 h 108"/>
                <a:gd name="T10" fmla="*/ 45 w 58"/>
                <a:gd name="T11" fmla="*/ 3 h 108"/>
                <a:gd name="T12" fmla="*/ 55 w 58"/>
                <a:gd name="T13" fmla="*/ 4 h 108"/>
                <a:gd name="T14" fmla="*/ 54 w 58"/>
                <a:gd name="T15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108">
                  <a:moveTo>
                    <a:pt x="54" y="14"/>
                  </a:moveTo>
                  <a:cubicBezTo>
                    <a:pt x="48" y="19"/>
                    <a:pt x="19" y="47"/>
                    <a:pt x="50" y="96"/>
                  </a:cubicBezTo>
                  <a:cubicBezTo>
                    <a:pt x="53" y="100"/>
                    <a:pt x="51" y="104"/>
                    <a:pt x="48" y="107"/>
                  </a:cubicBezTo>
                  <a:cubicBezTo>
                    <a:pt x="47" y="107"/>
                    <a:pt x="45" y="108"/>
                    <a:pt x="44" y="108"/>
                  </a:cubicBezTo>
                  <a:cubicBezTo>
                    <a:pt x="42" y="108"/>
                    <a:pt x="39" y="106"/>
                    <a:pt x="38" y="104"/>
                  </a:cubicBezTo>
                  <a:cubicBezTo>
                    <a:pt x="0" y="45"/>
                    <a:pt x="37" y="9"/>
                    <a:pt x="45" y="3"/>
                  </a:cubicBezTo>
                  <a:cubicBezTo>
                    <a:pt x="48" y="0"/>
                    <a:pt x="53" y="1"/>
                    <a:pt x="55" y="4"/>
                  </a:cubicBezTo>
                  <a:cubicBezTo>
                    <a:pt x="58" y="7"/>
                    <a:pt x="58" y="12"/>
                    <a:pt x="54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9" name="Oval 26"/>
          <p:cNvSpPr>
            <a:spLocks noChangeAspect="1"/>
          </p:cNvSpPr>
          <p:nvPr/>
        </p:nvSpPr>
        <p:spPr>
          <a:xfrm>
            <a:off x="7231482" y="2093371"/>
            <a:ext cx="680202" cy="680202"/>
          </a:xfrm>
          <a:prstGeom prst="ellipse">
            <a:avLst/>
          </a:prstGeom>
          <a:solidFill>
            <a:schemeClr val="accent3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0" name="Freeform: Shape 25"/>
          <p:cNvSpPr>
            <a:spLocks/>
          </p:cNvSpPr>
          <p:nvPr/>
        </p:nvSpPr>
        <p:spPr bwMode="auto">
          <a:xfrm>
            <a:off x="7421683" y="2309759"/>
            <a:ext cx="305220" cy="247426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Oval 28"/>
          <p:cNvSpPr>
            <a:spLocks noChangeAspect="1"/>
          </p:cNvSpPr>
          <p:nvPr/>
        </p:nvSpPr>
        <p:spPr>
          <a:xfrm>
            <a:off x="7809531" y="3450766"/>
            <a:ext cx="680202" cy="680202"/>
          </a:xfrm>
          <a:prstGeom prst="ellipse">
            <a:avLst/>
          </a:prstGeom>
          <a:solidFill>
            <a:schemeClr val="accent2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8" name="Freeform: Shape 27"/>
          <p:cNvSpPr>
            <a:spLocks/>
          </p:cNvSpPr>
          <p:nvPr/>
        </p:nvSpPr>
        <p:spPr bwMode="auto">
          <a:xfrm>
            <a:off x="7999732" y="3694245"/>
            <a:ext cx="306123" cy="193246"/>
          </a:xfrm>
          <a:custGeom>
            <a:avLst/>
            <a:gdLst>
              <a:gd name="T0" fmla="*/ 118 w 186"/>
              <a:gd name="T1" fmla="*/ 21 h 118"/>
              <a:gd name="T2" fmla="*/ 127 w 186"/>
              <a:gd name="T3" fmla="*/ 21 h 118"/>
              <a:gd name="T4" fmla="*/ 182 w 186"/>
              <a:gd name="T5" fmla="*/ 17 h 118"/>
              <a:gd name="T6" fmla="*/ 180 w 186"/>
              <a:gd name="T7" fmla="*/ 17 h 118"/>
              <a:gd name="T8" fmla="*/ 144 w 186"/>
              <a:gd name="T9" fmla="*/ 17 h 118"/>
              <a:gd name="T10" fmla="*/ 17 w 186"/>
              <a:gd name="T11" fmla="*/ 0 h 118"/>
              <a:gd name="T12" fmla="*/ 0 w 186"/>
              <a:gd name="T13" fmla="*/ 101 h 118"/>
              <a:gd name="T14" fmla="*/ 127 w 186"/>
              <a:gd name="T15" fmla="*/ 118 h 118"/>
              <a:gd name="T16" fmla="*/ 144 w 186"/>
              <a:gd name="T17" fmla="*/ 83 h 118"/>
              <a:gd name="T18" fmla="*/ 180 w 186"/>
              <a:gd name="T19" fmla="*/ 101 h 118"/>
              <a:gd name="T20" fmla="*/ 186 w 186"/>
              <a:gd name="T21" fmla="*/ 97 h 118"/>
              <a:gd name="T22" fmla="*/ 182 w 186"/>
              <a:gd name="T23" fmla="*/ 17 h 118"/>
              <a:gd name="T24" fmla="*/ 127 w 186"/>
              <a:gd name="T25" fmla="*/ 110 h 118"/>
              <a:gd name="T26" fmla="*/ 9 w 186"/>
              <a:gd name="T27" fmla="*/ 101 h 118"/>
              <a:gd name="T28" fmla="*/ 135 w 186"/>
              <a:gd name="T29" fmla="*/ 42 h 118"/>
              <a:gd name="T30" fmla="*/ 135 w 186"/>
              <a:gd name="T31" fmla="*/ 34 h 118"/>
              <a:gd name="T32" fmla="*/ 9 w 186"/>
              <a:gd name="T33" fmla="*/ 17 h 118"/>
              <a:gd name="T34" fmla="*/ 127 w 186"/>
              <a:gd name="T35" fmla="*/ 8 h 118"/>
              <a:gd name="T36" fmla="*/ 135 w 186"/>
              <a:gd name="T37" fmla="*/ 34 h 118"/>
              <a:gd name="T38" fmla="*/ 144 w 186"/>
              <a:gd name="T39" fmla="*/ 73 h 118"/>
              <a:gd name="T40" fmla="*/ 161 w 186"/>
              <a:gd name="T41" fmla="*/ 36 h 118"/>
              <a:gd name="T42" fmla="*/ 177 w 186"/>
              <a:gd name="T43" fmla="*/ 90 h 118"/>
              <a:gd name="T44" fmla="*/ 169 w 186"/>
              <a:gd name="T45" fmla="*/ 32 h 118"/>
              <a:gd name="T46" fmla="*/ 177 w 186"/>
              <a:gd name="T47" fmla="*/ 90 h 118"/>
              <a:gd name="T48" fmla="*/ 97 w 186"/>
              <a:gd name="T49" fmla="*/ 93 h 118"/>
              <a:gd name="T50" fmla="*/ 97 w 186"/>
              <a:gd name="T51" fmla="*/ 51 h 118"/>
              <a:gd name="T52" fmla="*/ 81 w 186"/>
              <a:gd name="T53" fmla="*/ 84 h 118"/>
              <a:gd name="T54" fmla="*/ 68 w 186"/>
              <a:gd name="T55" fmla="*/ 72 h 118"/>
              <a:gd name="T56" fmla="*/ 26 w 186"/>
              <a:gd name="T57" fmla="*/ 72 h 118"/>
              <a:gd name="T58" fmla="*/ 97 w 186"/>
              <a:gd name="T59" fmla="*/ 59 h 118"/>
              <a:gd name="T60" fmla="*/ 97 w 186"/>
              <a:gd name="T61" fmla="*/ 84 h 118"/>
              <a:gd name="T62" fmla="*/ 97 w 186"/>
              <a:gd name="T63" fmla="*/ 59 h 118"/>
              <a:gd name="T64" fmla="*/ 59 w 186"/>
              <a:gd name="T65" fmla="*/ 72 h 118"/>
              <a:gd name="T66" fmla="*/ 34 w 186"/>
              <a:gd name="T67" fmla="*/ 72 h 118"/>
              <a:gd name="T68" fmla="*/ 106 w 186"/>
              <a:gd name="T69" fmla="*/ 17 h 118"/>
              <a:gd name="T70" fmla="*/ 106 w 186"/>
              <a:gd name="T71" fmla="*/ 25 h 118"/>
              <a:gd name="T72" fmla="*/ 106 w 186"/>
              <a:gd name="T73" fmla="*/ 17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86" h="118">
                <a:moveTo>
                  <a:pt x="123" y="17"/>
                </a:moveTo>
                <a:cubicBezTo>
                  <a:pt x="120" y="17"/>
                  <a:pt x="118" y="19"/>
                  <a:pt x="118" y="21"/>
                </a:cubicBezTo>
                <a:cubicBezTo>
                  <a:pt x="118" y="23"/>
                  <a:pt x="120" y="25"/>
                  <a:pt x="123" y="25"/>
                </a:cubicBezTo>
                <a:cubicBezTo>
                  <a:pt x="125" y="25"/>
                  <a:pt x="127" y="23"/>
                  <a:pt x="127" y="21"/>
                </a:cubicBezTo>
                <a:cubicBezTo>
                  <a:pt x="127" y="19"/>
                  <a:pt x="125" y="17"/>
                  <a:pt x="123" y="17"/>
                </a:cubicBezTo>
                <a:close/>
                <a:moveTo>
                  <a:pt x="182" y="17"/>
                </a:moveTo>
                <a:cubicBezTo>
                  <a:pt x="181" y="17"/>
                  <a:pt x="180" y="17"/>
                  <a:pt x="180" y="17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44" y="35"/>
                  <a:pt x="144" y="35"/>
                  <a:pt x="144" y="35"/>
                </a:cubicBezTo>
                <a:cubicBezTo>
                  <a:pt x="144" y="17"/>
                  <a:pt x="144" y="17"/>
                  <a:pt x="144" y="17"/>
                </a:cubicBezTo>
                <a:cubicBezTo>
                  <a:pt x="144" y="8"/>
                  <a:pt x="136" y="0"/>
                  <a:pt x="12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101"/>
                  <a:pt x="0" y="101"/>
                  <a:pt x="0" y="101"/>
                </a:cubicBezTo>
                <a:cubicBezTo>
                  <a:pt x="0" y="111"/>
                  <a:pt x="8" y="118"/>
                  <a:pt x="17" y="118"/>
                </a:cubicBezTo>
                <a:cubicBezTo>
                  <a:pt x="127" y="118"/>
                  <a:pt x="127" y="118"/>
                  <a:pt x="127" y="118"/>
                </a:cubicBezTo>
                <a:cubicBezTo>
                  <a:pt x="136" y="118"/>
                  <a:pt x="144" y="111"/>
                  <a:pt x="144" y="101"/>
                </a:cubicBezTo>
                <a:cubicBezTo>
                  <a:pt x="144" y="83"/>
                  <a:pt x="144" y="83"/>
                  <a:pt x="144" y="83"/>
                </a:cubicBezTo>
                <a:cubicBezTo>
                  <a:pt x="180" y="101"/>
                  <a:pt x="180" y="101"/>
                  <a:pt x="180" y="101"/>
                </a:cubicBezTo>
                <a:cubicBezTo>
                  <a:pt x="180" y="101"/>
                  <a:pt x="180" y="101"/>
                  <a:pt x="180" y="101"/>
                </a:cubicBezTo>
                <a:cubicBezTo>
                  <a:pt x="180" y="101"/>
                  <a:pt x="181" y="101"/>
                  <a:pt x="182" y="101"/>
                </a:cubicBezTo>
                <a:cubicBezTo>
                  <a:pt x="184" y="101"/>
                  <a:pt x="186" y="99"/>
                  <a:pt x="186" y="97"/>
                </a:cubicBezTo>
                <a:cubicBezTo>
                  <a:pt x="186" y="21"/>
                  <a:pt x="186" y="21"/>
                  <a:pt x="186" y="21"/>
                </a:cubicBezTo>
                <a:cubicBezTo>
                  <a:pt x="186" y="19"/>
                  <a:pt x="184" y="17"/>
                  <a:pt x="182" y="17"/>
                </a:cubicBezTo>
                <a:close/>
                <a:moveTo>
                  <a:pt x="135" y="101"/>
                </a:moveTo>
                <a:cubicBezTo>
                  <a:pt x="135" y="106"/>
                  <a:pt x="132" y="110"/>
                  <a:pt x="127" y="110"/>
                </a:cubicBezTo>
                <a:cubicBezTo>
                  <a:pt x="17" y="110"/>
                  <a:pt x="17" y="110"/>
                  <a:pt x="17" y="110"/>
                </a:cubicBezTo>
                <a:cubicBezTo>
                  <a:pt x="13" y="110"/>
                  <a:pt x="9" y="106"/>
                  <a:pt x="9" y="101"/>
                </a:cubicBezTo>
                <a:cubicBezTo>
                  <a:pt x="9" y="42"/>
                  <a:pt x="9" y="42"/>
                  <a:pt x="9" y="42"/>
                </a:cubicBezTo>
                <a:cubicBezTo>
                  <a:pt x="135" y="42"/>
                  <a:pt x="135" y="42"/>
                  <a:pt x="135" y="42"/>
                </a:cubicBezTo>
                <a:lnTo>
                  <a:pt x="135" y="101"/>
                </a:lnTo>
                <a:close/>
                <a:moveTo>
                  <a:pt x="135" y="34"/>
                </a:moveTo>
                <a:cubicBezTo>
                  <a:pt x="9" y="34"/>
                  <a:pt x="9" y="34"/>
                  <a:pt x="9" y="34"/>
                </a:cubicBezTo>
                <a:cubicBezTo>
                  <a:pt x="9" y="17"/>
                  <a:pt x="9" y="17"/>
                  <a:pt x="9" y="17"/>
                </a:cubicBezTo>
                <a:cubicBezTo>
                  <a:pt x="9" y="12"/>
                  <a:pt x="13" y="8"/>
                  <a:pt x="17" y="8"/>
                </a:cubicBezTo>
                <a:cubicBezTo>
                  <a:pt x="127" y="8"/>
                  <a:pt x="127" y="8"/>
                  <a:pt x="127" y="8"/>
                </a:cubicBezTo>
                <a:cubicBezTo>
                  <a:pt x="132" y="8"/>
                  <a:pt x="135" y="12"/>
                  <a:pt x="135" y="17"/>
                </a:cubicBezTo>
                <a:lnTo>
                  <a:pt x="135" y="34"/>
                </a:lnTo>
                <a:close/>
                <a:moveTo>
                  <a:pt x="161" y="82"/>
                </a:moveTo>
                <a:cubicBezTo>
                  <a:pt x="144" y="73"/>
                  <a:pt x="144" y="73"/>
                  <a:pt x="144" y="73"/>
                </a:cubicBezTo>
                <a:cubicBezTo>
                  <a:pt x="144" y="45"/>
                  <a:pt x="144" y="45"/>
                  <a:pt x="144" y="45"/>
                </a:cubicBezTo>
                <a:cubicBezTo>
                  <a:pt x="161" y="36"/>
                  <a:pt x="161" y="36"/>
                  <a:pt x="161" y="36"/>
                </a:cubicBezTo>
                <a:lnTo>
                  <a:pt x="161" y="82"/>
                </a:lnTo>
                <a:close/>
                <a:moveTo>
                  <a:pt x="177" y="90"/>
                </a:moveTo>
                <a:cubicBezTo>
                  <a:pt x="169" y="86"/>
                  <a:pt x="169" y="86"/>
                  <a:pt x="169" y="86"/>
                </a:cubicBezTo>
                <a:cubicBezTo>
                  <a:pt x="169" y="32"/>
                  <a:pt x="169" y="32"/>
                  <a:pt x="169" y="32"/>
                </a:cubicBezTo>
                <a:cubicBezTo>
                  <a:pt x="177" y="28"/>
                  <a:pt x="177" y="28"/>
                  <a:pt x="177" y="28"/>
                </a:cubicBezTo>
                <a:lnTo>
                  <a:pt x="177" y="90"/>
                </a:lnTo>
                <a:close/>
                <a:moveTo>
                  <a:pt x="47" y="93"/>
                </a:moveTo>
                <a:cubicBezTo>
                  <a:pt x="97" y="93"/>
                  <a:pt x="97" y="93"/>
                  <a:pt x="97" y="93"/>
                </a:cubicBezTo>
                <a:cubicBezTo>
                  <a:pt x="109" y="93"/>
                  <a:pt x="118" y="83"/>
                  <a:pt x="118" y="72"/>
                </a:cubicBezTo>
                <a:cubicBezTo>
                  <a:pt x="118" y="60"/>
                  <a:pt x="109" y="51"/>
                  <a:pt x="97" y="51"/>
                </a:cubicBezTo>
                <a:cubicBezTo>
                  <a:pt x="86" y="51"/>
                  <a:pt x="76" y="60"/>
                  <a:pt x="76" y="72"/>
                </a:cubicBezTo>
                <a:cubicBezTo>
                  <a:pt x="76" y="77"/>
                  <a:pt x="78" y="81"/>
                  <a:pt x="81" y="84"/>
                </a:cubicBezTo>
                <a:cubicBezTo>
                  <a:pt x="63" y="84"/>
                  <a:pt x="63" y="84"/>
                  <a:pt x="63" y="84"/>
                </a:cubicBezTo>
                <a:cubicBezTo>
                  <a:pt x="66" y="81"/>
                  <a:pt x="68" y="77"/>
                  <a:pt x="68" y="72"/>
                </a:cubicBezTo>
                <a:cubicBezTo>
                  <a:pt x="68" y="60"/>
                  <a:pt x="58" y="51"/>
                  <a:pt x="47" y="51"/>
                </a:cubicBezTo>
                <a:cubicBezTo>
                  <a:pt x="35" y="51"/>
                  <a:pt x="26" y="60"/>
                  <a:pt x="26" y="72"/>
                </a:cubicBezTo>
                <a:cubicBezTo>
                  <a:pt x="26" y="83"/>
                  <a:pt x="35" y="93"/>
                  <a:pt x="47" y="93"/>
                </a:cubicBezTo>
                <a:close/>
                <a:moveTo>
                  <a:pt x="97" y="59"/>
                </a:moveTo>
                <a:cubicBezTo>
                  <a:pt x="104" y="59"/>
                  <a:pt x="110" y="65"/>
                  <a:pt x="110" y="72"/>
                </a:cubicBezTo>
                <a:cubicBezTo>
                  <a:pt x="110" y="79"/>
                  <a:pt x="104" y="84"/>
                  <a:pt x="97" y="84"/>
                </a:cubicBezTo>
                <a:cubicBezTo>
                  <a:pt x="90" y="84"/>
                  <a:pt x="85" y="79"/>
                  <a:pt x="85" y="72"/>
                </a:cubicBezTo>
                <a:cubicBezTo>
                  <a:pt x="85" y="65"/>
                  <a:pt x="90" y="59"/>
                  <a:pt x="97" y="59"/>
                </a:cubicBezTo>
                <a:close/>
                <a:moveTo>
                  <a:pt x="47" y="59"/>
                </a:moveTo>
                <a:cubicBezTo>
                  <a:pt x="54" y="59"/>
                  <a:pt x="59" y="65"/>
                  <a:pt x="59" y="72"/>
                </a:cubicBezTo>
                <a:cubicBezTo>
                  <a:pt x="59" y="79"/>
                  <a:pt x="54" y="84"/>
                  <a:pt x="47" y="84"/>
                </a:cubicBezTo>
                <a:cubicBezTo>
                  <a:pt x="40" y="84"/>
                  <a:pt x="34" y="79"/>
                  <a:pt x="34" y="72"/>
                </a:cubicBezTo>
                <a:cubicBezTo>
                  <a:pt x="34" y="65"/>
                  <a:pt x="40" y="59"/>
                  <a:pt x="47" y="59"/>
                </a:cubicBezTo>
                <a:close/>
                <a:moveTo>
                  <a:pt x="106" y="17"/>
                </a:moveTo>
                <a:cubicBezTo>
                  <a:pt x="103" y="17"/>
                  <a:pt x="102" y="19"/>
                  <a:pt x="102" y="21"/>
                </a:cubicBezTo>
                <a:cubicBezTo>
                  <a:pt x="102" y="23"/>
                  <a:pt x="103" y="25"/>
                  <a:pt x="106" y="25"/>
                </a:cubicBezTo>
                <a:cubicBezTo>
                  <a:pt x="108" y="25"/>
                  <a:pt x="110" y="23"/>
                  <a:pt x="110" y="21"/>
                </a:cubicBezTo>
                <a:cubicBezTo>
                  <a:pt x="110" y="19"/>
                  <a:pt x="108" y="17"/>
                  <a:pt x="106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Oval 32"/>
          <p:cNvSpPr>
            <a:spLocks noChangeAspect="1"/>
          </p:cNvSpPr>
          <p:nvPr/>
        </p:nvSpPr>
        <p:spPr>
          <a:xfrm>
            <a:off x="3702267" y="3460893"/>
            <a:ext cx="680202" cy="680202"/>
          </a:xfrm>
          <a:prstGeom prst="ellipse">
            <a:avLst/>
          </a:prstGeom>
          <a:solidFill>
            <a:schemeClr val="accent3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6" name="Freeform: Shape 33"/>
          <p:cNvSpPr>
            <a:spLocks/>
          </p:cNvSpPr>
          <p:nvPr/>
        </p:nvSpPr>
        <p:spPr bwMode="auto">
          <a:xfrm>
            <a:off x="3890591" y="3679707"/>
            <a:ext cx="300828" cy="247268"/>
          </a:xfrm>
          <a:custGeom>
            <a:avLst/>
            <a:gdLst>
              <a:gd name="T0" fmla="*/ 17 w 185"/>
              <a:gd name="T1" fmla="*/ 109 h 152"/>
              <a:gd name="T2" fmla="*/ 25 w 185"/>
              <a:gd name="T3" fmla="*/ 109 h 152"/>
              <a:gd name="T4" fmla="*/ 46 w 185"/>
              <a:gd name="T5" fmla="*/ 88 h 152"/>
              <a:gd name="T6" fmla="*/ 181 w 185"/>
              <a:gd name="T7" fmla="*/ 91 h 152"/>
              <a:gd name="T8" fmla="*/ 150 w 185"/>
              <a:gd name="T9" fmla="*/ 17 h 152"/>
              <a:gd name="T10" fmla="*/ 101 w 185"/>
              <a:gd name="T11" fmla="*/ 25 h 152"/>
              <a:gd name="T12" fmla="*/ 59 w 185"/>
              <a:gd name="T13" fmla="*/ 0 h 152"/>
              <a:gd name="T14" fmla="*/ 35 w 185"/>
              <a:gd name="T15" fmla="*/ 17 h 152"/>
              <a:gd name="T16" fmla="*/ 0 w 185"/>
              <a:gd name="T17" fmla="*/ 109 h 152"/>
              <a:gd name="T18" fmla="*/ 83 w 185"/>
              <a:gd name="T19" fmla="*/ 118 h 152"/>
              <a:gd name="T20" fmla="*/ 143 w 185"/>
              <a:gd name="T21" fmla="*/ 152 h 152"/>
              <a:gd name="T22" fmla="*/ 181 w 185"/>
              <a:gd name="T23" fmla="*/ 91 h 152"/>
              <a:gd name="T24" fmla="*/ 8 w 185"/>
              <a:gd name="T25" fmla="*/ 109 h 152"/>
              <a:gd name="T26" fmla="*/ 76 w 185"/>
              <a:gd name="T27" fmla="*/ 109 h 152"/>
              <a:gd name="T28" fmla="*/ 76 w 185"/>
              <a:gd name="T29" fmla="*/ 84 h 152"/>
              <a:gd name="T30" fmla="*/ 21 w 185"/>
              <a:gd name="T31" fmla="*/ 73 h 152"/>
              <a:gd name="T32" fmla="*/ 44 w 185"/>
              <a:gd name="T33" fmla="*/ 18 h 152"/>
              <a:gd name="T34" fmla="*/ 76 w 185"/>
              <a:gd name="T35" fmla="*/ 24 h 152"/>
              <a:gd name="T36" fmla="*/ 76 w 185"/>
              <a:gd name="T37" fmla="*/ 84 h 152"/>
              <a:gd name="T38" fmla="*/ 84 w 185"/>
              <a:gd name="T39" fmla="*/ 109 h 152"/>
              <a:gd name="T40" fmla="*/ 101 w 185"/>
              <a:gd name="T41" fmla="*/ 101 h 152"/>
              <a:gd name="T42" fmla="*/ 101 w 185"/>
              <a:gd name="T43" fmla="*/ 93 h 152"/>
              <a:gd name="T44" fmla="*/ 84 w 185"/>
              <a:gd name="T45" fmla="*/ 33 h 152"/>
              <a:gd name="T46" fmla="*/ 101 w 185"/>
              <a:gd name="T47" fmla="*/ 93 h 152"/>
              <a:gd name="T48" fmla="*/ 110 w 185"/>
              <a:gd name="T49" fmla="*/ 24 h 152"/>
              <a:gd name="T50" fmla="*/ 142 w 185"/>
              <a:gd name="T51" fmla="*/ 18 h 152"/>
              <a:gd name="T52" fmla="*/ 164 w 185"/>
              <a:gd name="T53" fmla="*/ 73 h 152"/>
              <a:gd name="T54" fmla="*/ 109 w 185"/>
              <a:gd name="T55" fmla="*/ 84 h 152"/>
              <a:gd name="T56" fmla="*/ 143 w 185"/>
              <a:gd name="T57" fmla="*/ 143 h 152"/>
              <a:gd name="T58" fmla="*/ 143 w 185"/>
              <a:gd name="T59" fmla="*/ 76 h 152"/>
              <a:gd name="T60" fmla="*/ 143 w 185"/>
              <a:gd name="T61" fmla="*/ 143 h 152"/>
              <a:gd name="T62" fmla="*/ 118 w 185"/>
              <a:gd name="T63" fmla="*/ 109 h 152"/>
              <a:gd name="T64" fmla="*/ 126 w 185"/>
              <a:gd name="T65" fmla="*/ 109 h 152"/>
              <a:gd name="T66" fmla="*/ 147 w 185"/>
              <a:gd name="T67" fmla="*/ 88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85" h="152">
                <a:moveTo>
                  <a:pt x="42" y="84"/>
                </a:moveTo>
                <a:cubicBezTo>
                  <a:pt x="28" y="84"/>
                  <a:pt x="17" y="95"/>
                  <a:pt x="17" y="109"/>
                </a:cubicBezTo>
                <a:cubicBezTo>
                  <a:pt x="17" y="112"/>
                  <a:pt x="19" y="114"/>
                  <a:pt x="21" y="114"/>
                </a:cubicBezTo>
                <a:cubicBezTo>
                  <a:pt x="23" y="114"/>
                  <a:pt x="25" y="112"/>
                  <a:pt x="25" y="109"/>
                </a:cubicBezTo>
                <a:cubicBezTo>
                  <a:pt x="25" y="100"/>
                  <a:pt x="33" y="93"/>
                  <a:pt x="42" y="93"/>
                </a:cubicBezTo>
                <a:cubicBezTo>
                  <a:pt x="44" y="93"/>
                  <a:pt x="46" y="91"/>
                  <a:pt x="46" y="88"/>
                </a:cubicBezTo>
                <a:cubicBezTo>
                  <a:pt x="46" y="86"/>
                  <a:pt x="44" y="84"/>
                  <a:pt x="42" y="84"/>
                </a:cubicBezTo>
                <a:close/>
                <a:moveTo>
                  <a:pt x="181" y="91"/>
                </a:moveTo>
                <a:cubicBezTo>
                  <a:pt x="150" y="17"/>
                  <a:pt x="150" y="17"/>
                  <a:pt x="150" y="17"/>
                </a:cubicBezTo>
                <a:cubicBezTo>
                  <a:pt x="150" y="17"/>
                  <a:pt x="150" y="17"/>
                  <a:pt x="150" y="17"/>
                </a:cubicBezTo>
                <a:cubicBezTo>
                  <a:pt x="147" y="7"/>
                  <a:pt x="137" y="0"/>
                  <a:pt x="126" y="0"/>
                </a:cubicBezTo>
                <a:cubicBezTo>
                  <a:pt x="112" y="0"/>
                  <a:pt x="101" y="11"/>
                  <a:pt x="101" y="25"/>
                </a:cubicBezTo>
                <a:cubicBezTo>
                  <a:pt x="84" y="25"/>
                  <a:pt x="84" y="25"/>
                  <a:pt x="84" y="25"/>
                </a:cubicBezTo>
                <a:cubicBezTo>
                  <a:pt x="84" y="11"/>
                  <a:pt x="73" y="0"/>
                  <a:pt x="59" y="0"/>
                </a:cubicBezTo>
                <a:cubicBezTo>
                  <a:pt x="48" y="0"/>
                  <a:pt x="39" y="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4" y="91"/>
                  <a:pt x="4" y="91"/>
                  <a:pt x="4" y="91"/>
                </a:cubicBezTo>
                <a:cubicBezTo>
                  <a:pt x="1" y="97"/>
                  <a:pt x="0" y="103"/>
                  <a:pt x="0" y="109"/>
                </a:cubicBezTo>
                <a:cubicBezTo>
                  <a:pt x="0" y="133"/>
                  <a:pt x="19" y="152"/>
                  <a:pt x="42" y="152"/>
                </a:cubicBezTo>
                <a:cubicBezTo>
                  <a:pt x="62" y="152"/>
                  <a:pt x="79" y="137"/>
                  <a:pt x="83" y="118"/>
                </a:cubicBezTo>
                <a:cubicBezTo>
                  <a:pt x="102" y="118"/>
                  <a:pt x="102" y="118"/>
                  <a:pt x="102" y="118"/>
                </a:cubicBezTo>
                <a:cubicBezTo>
                  <a:pt x="106" y="137"/>
                  <a:pt x="123" y="152"/>
                  <a:pt x="143" y="152"/>
                </a:cubicBezTo>
                <a:cubicBezTo>
                  <a:pt x="167" y="152"/>
                  <a:pt x="185" y="133"/>
                  <a:pt x="185" y="109"/>
                </a:cubicBezTo>
                <a:cubicBezTo>
                  <a:pt x="185" y="103"/>
                  <a:pt x="184" y="97"/>
                  <a:pt x="181" y="91"/>
                </a:cubicBezTo>
                <a:close/>
                <a:moveTo>
                  <a:pt x="42" y="143"/>
                </a:moveTo>
                <a:cubicBezTo>
                  <a:pt x="23" y="143"/>
                  <a:pt x="8" y="128"/>
                  <a:pt x="8" y="109"/>
                </a:cubicBezTo>
                <a:cubicBezTo>
                  <a:pt x="8" y="91"/>
                  <a:pt x="23" y="76"/>
                  <a:pt x="42" y="76"/>
                </a:cubicBezTo>
                <a:cubicBezTo>
                  <a:pt x="61" y="76"/>
                  <a:pt x="76" y="91"/>
                  <a:pt x="76" y="109"/>
                </a:cubicBezTo>
                <a:cubicBezTo>
                  <a:pt x="76" y="128"/>
                  <a:pt x="61" y="143"/>
                  <a:pt x="42" y="143"/>
                </a:cubicBezTo>
                <a:close/>
                <a:moveTo>
                  <a:pt x="76" y="84"/>
                </a:moveTo>
                <a:cubicBezTo>
                  <a:pt x="68" y="74"/>
                  <a:pt x="56" y="67"/>
                  <a:pt x="42" y="67"/>
                </a:cubicBezTo>
                <a:cubicBezTo>
                  <a:pt x="34" y="67"/>
                  <a:pt x="27" y="69"/>
                  <a:pt x="21" y="73"/>
                </a:cubicBezTo>
                <a:cubicBezTo>
                  <a:pt x="44" y="18"/>
                  <a:pt x="44" y="18"/>
                  <a:pt x="44" y="18"/>
                </a:cubicBezTo>
                <a:cubicBezTo>
                  <a:pt x="44" y="18"/>
                  <a:pt x="44" y="18"/>
                  <a:pt x="44" y="18"/>
                </a:cubicBezTo>
                <a:cubicBezTo>
                  <a:pt x="46" y="12"/>
                  <a:pt x="52" y="8"/>
                  <a:pt x="59" y="8"/>
                </a:cubicBezTo>
                <a:cubicBezTo>
                  <a:pt x="68" y="8"/>
                  <a:pt x="75" y="15"/>
                  <a:pt x="76" y="24"/>
                </a:cubicBezTo>
                <a:cubicBezTo>
                  <a:pt x="76" y="24"/>
                  <a:pt x="76" y="24"/>
                  <a:pt x="76" y="24"/>
                </a:cubicBezTo>
                <a:lnTo>
                  <a:pt x="76" y="84"/>
                </a:lnTo>
                <a:close/>
                <a:moveTo>
                  <a:pt x="101" y="109"/>
                </a:moveTo>
                <a:cubicBezTo>
                  <a:pt x="84" y="109"/>
                  <a:pt x="84" y="109"/>
                  <a:pt x="84" y="109"/>
                </a:cubicBezTo>
                <a:cubicBezTo>
                  <a:pt x="84" y="101"/>
                  <a:pt x="84" y="101"/>
                  <a:pt x="84" y="101"/>
                </a:cubicBezTo>
                <a:cubicBezTo>
                  <a:pt x="101" y="101"/>
                  <a:pt x="101" y="101"/>
                  <a:pt x="101" y="101"/>
                </a:cubicBezTo>
                <a:lnTo>
                  <a:pt x="101" y="109"/>
                </a:lnTo>
                <a:close/>
                <a:moveTo>
                  <a:pt x="101" y="93"/>
                </a:moveTo>
                <a:cubicBezTo>
                  <a:pt x="84" y="93"/>
                  <a:pt x="84" y="93"/>
                  <a:pt x="84" y="93"/>
                </a:cubicBezTo>
                <a:cubicBezTo>
                  <a:pt x="84" y="33"/>
                  <a:pt x="84" y="33"/>
                  <a:pt x="84" y="33"/>
                </a:cubicBezTo>
                <a:cubicBezTo>
                  <a:pt x="101" y="33"/>
                  <a:pt x="101" y="33"/>
                  <a:pt x="101" y="33"/>
                </a:cubicBezTo>
                <a:lnTo>
                  <a:pt x="101" y="93"/>
                </a:lnTo>
                <a:close/>
                <a:moveTo>
                  <a:pt x="109" y="24"/>
                </a:moveTo>
                <a:cubicBezTo>
                  <a:pt x="110" y="24"/>
                  <a:pt x="110" y="24"/>
                  <a:pt x="110" y="24"/>
                </a:cubicBezTo>
                <a:cubicBezTo>
                  <a:pt x="110" y="15"/>
                  <a:pt x="118" y="8"/>
                  <a:pt x="126" y="8"/>
                </a:cubicBezTo>
                <a:cubicBezTo>
                  <a:pt x="133" y="8"/>
                  <a:pt x="139" y="12"/>
                  <a:pt x="142" y="18"/>
                </a:cubicBezTo>
                <a:cubicBezTo>
                  <a:pt x="142" y="18"/>
                  <a:pt x="142" y="18"/>
                  <a:pt x="142" y="18"/>
                </a:cubicBezTo>
                <a:cubicBezTo>
                  <a:pt x="164" y="73"/>
                  <a:pt x="164" y="73"/>
                  <a:pt x="164" y="73"/>
                </a:cubicBezTo>
                <a:cubicBezTo>
                  <a:pt x="158" y="69"/>
                  <a:pt x="151" y="67"/>
                  <a:pt x="143" y="67"/>
                </a:cubicBezTo>
                <a:cubicBezTo>
                  <a:pt x="129" y="67"/>
                  <a:pt x="117" y="74"/>
                  <a:pt x="109" y="84"/>
                </a:cubicBezTo>
                <a:lnTo>
                  <a:pt x="109" y="24"/>
                </a:lnTo>
                <a:close/>
                <a:moveTo>
                  <a:pt x="143" y="143"/>
                </a:moveTo>
                <a:cubicBezTo>
                  <a:pt x="125" y="143"/>
                  <a:pt x="109" y="128"/>
                  <a:pt x="109" y="109"/>
                </a:cubicBezTo>
                <a:cubicBezTo>
                  <a:pt x="109" y="91"/>
                  <a:pt x="125" y="76"/>
                  <a:pt x="143" y="76"/>
                </a:cubicBezTo>
                <a:cubicBezTo>
                  <a:pt x="162" y="76"/>
                  <a:pt x="177" y="91"/>
                  <a:pt x="177" y="109"/>
                </a:cubicBezTo>
                <a:cubicBezTo>
                  <a:pt x="177" y="128"/>
                  <a:pt x="162" y="143"/>
                  <a:pt x="143" y="143"/>
                </a:cubicBezTo>
                <a:close/>
                <a:moveTo>
                  <a:pt x="143" y="84"/>
                </a:moveTo>
                <a:cubicBezTo>
                  <a:pt x="129" y="84"/>
                  <a:pt x="118" y="95"/>
                  <a:pt x="118" y="109"/>
                </a:cubicBezTo>
                <a:cubicBezTo>
                  <a:pt x="118" y="112"/>
                  <a:pt x="120" y="114"/>
                  <a:pt x="122" y="114"/>
                </a:cubicBezTo>
                <a:cubicBezTo>
                  <a:pt x="124" y="114"/>
                  <a:pt x="126" y="112"/>
                  <a:pt x="126" y="109"/>
                </a:cubicBezTo>
                <a:cubicBezTo>
                  <a:pt x="126" y="100"/>
                  <a:pt x="134" y="93"/>
                  <a:pt x="143" y="93"/>
                </a:cubicBezTo>
                <a:cubicBezTo>
                  <a:pt x="146" y="93"/>
                  <a:pt x="147" y="91"/>
                  <a:pt x="147" y="88"/>
                </a:cubicBezTo>
                <a:cubicBezTo>
                  <a:pt x="147" y="86"/>
                  <a:pt x="146" y="84"/>
                  <a:pt x="143" y="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Oval 31"/>
          <p:cNvSpPr>
            <a:spLocks noChangeAspect="1"/>
          </p:cNvSpPr>
          <p:nvPr/>
        </p:nvSpPr>
        <p:spPr>
          <a:xfrm>
            <a:off x="4264833" y="2093371"/>
            <a:ext cx="680202" cy="680202"/>
          </a:xfrm>
          <a:prstGeom prst="ellipse">
            <a:avLst/>
          </a:prstGeom>
          <a:solidFill>
            <a:schemeClr val="accent2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4" name="Freeform: Shape 34"/>
          <p:cNvSpPr>
            <a:spLocks/>
          </p:cNvSpPr>
          <p:nvPr/>
        </p:nvSpPr>
        <p:spPr bwMode="auto">
          <a:xfrm>
            <a:off x="4453627" y="2296884"/>
            <a:ext cx="302613" cy="300828"/>
          </a:xfrm>
          <a:custGeom>
            <a:avLst/>
            <a:gdLst>
              <a:gd name="T0" fmla="*/ 85 w 186"/>
              <a:gd name="T1" fmla="*/ 93 h 185"/>
              <a:gd name="T2" fmla="*/ 101 w 186"/>
              <a:gd name="T3" fmla="*/ 93 h 185"/>
              <a:gd name="T4" fmla="*/ 186 w 186"/>
              <a:gd name="T5" fmla="*/ 93 h 185"/>
              <a:gd name="T6" fmla="*/ 159 w 186"/>
              <a:gd name="T7" fmla="*/ 27 h 185"/>
              <a:gd name="T8" fmla="*/ 93 w 186"/>
              <a:gd name="T9" fmla="*/ 0 h 185"/>
              <a:gd name="T10" fmla="*/ 27 w 186"/>
              <a:gd name="T11" fmla="*/ 27 h 185"/>
              <a:gd name="T12" fmla="*/ 0 w 186"/>
              <a:gd name="T13" fmla="*/ 93 h 185"/>
              <a:gd name="T14" fmla="*/ 27 w 186"/>
              <a:gd name="T15" fmla="*/ 158 h 185"/>
              <a:gd name="T16" fmla="*/ 93 w 186"/>
              <a:gd name="T17" fmla="*/ 185 h 185"/>
              <a:gd name="T18" fmla="*/ 159 w 186"/>
              <a:gd name="T19" fmla="*/ 158 h 185"/>
              <a:gd name="T20" fmla="*/ 186 w 186"/>
              <a:gd name="T21" fmla="*/ 93 h 185"/>
              <a:gd name="T22" fmla="*/ 36 w 186"/>
              <a:gd name="T23" fmla="*/ 74 h 185"/>
              <a:gd name="T24" fmla="*/ 36 w 186"/>
              <a:gd name="T25" fmla="*/ 111 h 185"/>
              <a:gd name="T26" fmla="*/ 60 w 186"/>
              <a:gd name="T27" fmla="*/ 79 h 185"/>
              <a:gd name="T28" fmla="*/ 44 w 186"/>
              <a:gd name="T29" fmla="*/ 72 h 185"/>
              <a:gd name="T30" fmla="*/ 60 w 186"/>
              <a:gd name="T31" fmla="*/ 79 h 185"/>
              <a:gd name="T32" fmla="*/ 44 w 186"/>
              <a:gd name="T33" fmla="*/ 113 h 185"/>
              <a:gd name="T34" fmla="*/ 60 w 186"/>
              <a:gd name="T35" fmla="*/ 107 h 185"/>
              <a:gd name="T36" fmla="*/ 33 w 186"/>
              <a:gd name="T37" fmla="*/ 152 h 185"/>
              <a:gd name="T38" fmla="*/ 61 w 186"/>
              <a:gd name="T39" fmla="*/ 124 h 185"/>
              <a:gd name="T40" fmla="*/ 33 w 186"/>
              <a:gd name="T41" fmla="*/ 152 h 185"/>
              <a:gd name="T42" fmla="*/ 39 w 186"/>
              <a:gd name="T43" fmla="*/ 65 h 185"/>
              <a:gd name="T44" fmla="*/ 66 w 186"/>
              <a:gd name="T45" fmla="*/ 39 h 185"/>
              <a:gd name="T46" fmla="*/ 116 w 186"/>
              <a:gd name="T47" fmla="*/ 60 h 185"/>
              <a:gd name="T48" fmla="*/ 100 w 186"/>
              <a:gd name="T49" fmla="*/ 53 h 185"/>
              <a:gd name="T50" fmla="*/ 116 w 186"/>
              <a:gd name="T51" fmla="*/ 60 h 185"/>
              <a:gd name="T52" fmla="*/ 112 w 186"/>
              <a:gd name="T53" fmla="*/ 35 h 185"/>
              <a:gd name="T54" fmla="*/ 74 w 186"/>
              <a:gd name="T55" fmla="*/ 35 h 185"/>
              <a:gd name="T56" fmla="*/ 73 w 186"/>
              <a:gd name="T57" fmla="*/ 43 h 185"/>
              <a:gd name="T58" fmla="*/ 79 w 186"/>
              <a:gd name="T59" fmla="*/ 59 h 185"/>
              <a:gd name="T60" fmla="*/ 73 w 186"/>
              <a:gd name="T61" fmla="*/ 43 h 185"/>
              <a:gd name="T62" fmla="*/ 79 w 186"/>
              <a:gd name="T63" fmla="*/ 126 h 185"/>
              <a:gd name="T64" fmla="*/ 73 w 186"/>
              <a:gd name="T65" fmla="*/ 142 h 185"/>
              <a:gd name="T66" fmla="*/ 93 w 186"/>
              <a:gd name="T67" fmla="*/ 177 h 185"/>
              <a:gd name="T68" fmla="*/ 93 w 186"/>
              <a:gd name="T69" fmla="*/ 137 h 185"/>
              <a:gd name="T70" fmla="*/ 93 w 186"/>
              <a:gd name="T71" fmla="*/ 177 h 185"/>
              <a:gd name="T72" fmla="*/ 100 w 186"/>
              <a:gd name="T73" fmla="*/ 132 h 185"/>
              <a:gd name="T74" fmla="*/ 116 w 186"/>
              <a:gd name="T75" fmla="*/ 125 h 185"/>
              <a:gd name="T76" fmla="*/ 118 w 186"/>
              <a:gd name="T77" fmla="*/ 103 h 185"/>
              <a:gd name="T78" fmla="*/ 103 w 186"/>
              <a:gd name="T79" fmla="*/ 118 h 185"/>
              <a:gd name="T80" fmla="*/ 83 w 186"/>
              <a:gd name="T81" fmla="*/ 118 h 185"/>
              <a:gd name="T82" fmla="*/ 68 w 186"/>
              <a:gd name="T83" fmla="*/ 103 h 185"/>
              <a:gd name="T84" fmla="*/ 68 w 186"/>
              <a:gd name="T85" fmla="*/ 82 h 185"/>
              <a:gd name="T86" fmla="*/ 83 w 186"/>
              <a:gd name="T87" fmla="*/ 68 h 185"/>
              <a:gd name="T88" fmla="*/ 103 w 186"/>
              <a:gd name="T89" fmla="*/ 68 h 185"/>
              <a:gd name="T90" fmla="*/ 118 w 186"/>
              <a:gd name="T91" fmla="*/ 82 h 185"/>
              <a:gd name="T92" fmla="*/ 118 w 186"/>
              <a:gd name="T93" fmla="*/ 103 h 185"/>
              <a:gd name="T94" fmla="*/ 147 w 186"/>
              <a:gd name="T95" fmla="*/ 65 h 185"/>
              <a:gd name="T96" fmla="*/ 120 w 186"/>
              <a:gd name="T97" fmla="*/ 39 h 185"/>
              <a:gd name="T98" fmla="*/ 133 w 186"/>
              <a:gd name="T99" fmla="*/ 86 h 185"/>
              <a:gd name="T100" fmla="*/ 126 w 186"/>
              <a:gd name="T101" fmla="*/ 69 h 185"/>
              <a:gd name="T102" fmla="*/ 133 w 186"/>
              <a:gd name="T103" fmla="*/ 86 h 185"/>
              <a:gd name="T104" fmla="*/ 142 w 186"/>
              <a:gd name="T105" fmla="*/ 113 h 185"/>
              <a:gd name="T106" fmla="*/ 126 w 186"/>
              <a:gd name="T107" fmla="*/ 107 h 185"/>
              <a:gd name="T108" fmla="*/ 153 w 186"/>
              <a:gd name="T109" fmla="*/ 152 h 185"/>
              <a:gd name="T110" fmla="*/ 125 w 186"/>
              <a:gd name="T111" fmla="*/ 124 h 185"/>
              <a:gd name="T112" fmla="*/ 153 w 186"/>
              <a:gd name="T113" fmla="*/ 152 h 185"/>
              <a:gd name="T114" fmla="*/ 138 w 186"/>
              <a:gd name="T115" fmla="*/ 93 h 185"/>
              <a:gd name="T116" fmla="*/ 177 w 186"/>
              <a:gd name="T117" fmla="*/ 93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86" h="185">
                <a:moveTo>
                  <a:pt x="93" y="84"/>
                </a:moveTo>
                <a:cubicBezTo>
                  <a:pt x="88" y="84"/>
                  <a:pt x="85" y="88"/>
                  <a:pt x="85" y="93"/>
                </a:cubicBezTo>
                <a:cubicBezTo>
                  <a:pt x="85" y="97"/>
                  <a:pt x="88" y="101"/>
                  <a:pt x="93" y="101"/>
                </a:cubicBezTo>
                <a:cubicBezTo>
                  <a:pt x="98" y="101"/>
                  <a:pt x="101" y="97"/>
                  <a:pt x="101" y="93"/>
                </a:cubicBezTo>
                <a:cubicBezTo>
                  <a:pt x="101" y="88"/>
                  <a:pt x="98" y="84"/>
                  <a:pt x="93" y="84"/>
                </a:cubicBezTo>
                <a:close/>
                <a:moveTo>
                  <a:pt x="186" y="93"/>
                </a:moveTo>
                <a:cubicBezTo>
                  <a:pt x="186" y="83"/>
                  <a:pt x="174" y="74"/>
                  <a:pt x="154" y="67"/>
                </a:cubicBezTo>
                <a:cubicBezTo>
                  <a:pt x="163" y="49"/>
                  <a:pt x="166" y="34"/>
                  <a:pt x="159" y="27"/>
                </a:cubicBezTo>
                <a:cubicBezTo>
                  <a:pt x="151" y="20"/>
                  <a:pt x="136" y="22"/>
                  <a:pt x="118" y="32"/>
                </a:cubicBezTo>
                <a:cubicBezTo>
                  <a:pt x="112" y="12"/>
                  <a:pt x="103" y="0"/>
                  <a:pt x="93" y="0"/>
                </a:cubicBezTo>
                <a:cubicBezTo>
                  <a:pt x="83" y="0"/>
                  <a:pt x="74" y="12"/>
                  <a:pt x="68" y="32"/>
                </a:cubicBezTo>
                <a:cubicBezTo>
                  <a:pt x="50" y="22"/>
                  <a:pt x="35" y="20"/>
                  <a:pt x="27" y="27"/>
                </a:cubicBezTo>
                <a:cubicBezTo>
                  <a:pt x="20" y="34"/>
                  <a:pt x="23" y="49"/>
                  <a:pt x="32" y="67"/>
                </a:cubicBezTo>
                <a:cubicBezTo>
                  <a:pt x="12" y="74"/>
                  <a:pt x="0" y="83"/>
                  <a:pt x="0" y="93"/>
                </a:cubicBezTo>
                <a:cubicBezTo>
                  <a:pt x="0" y="103"/>
                  <a:pt x="12" y="112"/>
                  <a:pt x="32" y="118"/>
                </a:cubicBezTo>
                <a:cubicBezTo>
                  <a:pt x="23" y="136"/>
                  <a:pt x="20" y="151"/>
                  <a:pt x="27" y="158"/>
                </a:cubicBezTo>
                <a:cubicBezTo>
                  <a:pt x="35" y="165"/>
                  <a:pt x="50" y="163"/>
                  <a:pt x="68" y="154"/>
                </a:cubicBezTo>
                <a:cubicBezTo>
                  <a:pt x="74" y="173"/>
                  <a:pt x="83" y="185"/>
                  <a:pt x="93" y="185"/>
                </a:cubicBezTo>
                <a:cubicBezTo>
                  <a:pt x="103" y="185"/>
                  <a:pt x="112" y="173"/>
                  <a:pt x="118" y="154"/>
                </a:cubicBezTo>
                <a:cubicBezTo>
                  <a:pt x="136" y="163"/>
                  <a:pt x="151" y="165"/>
                  <a:pt x="159" y="158"/>
                </a:cubicBezTo>
                <a:cubicBezTo>
                  <a:pt x="166" y="151"/>
                  <a:pt x="163" y="136"/>
                  <a:pt x="154" y="118"/>
                </a:cubicBezTo>
                <a:cubicBezTo>
                  <a:pt x="174" y="112"/>
                  <a:pt x="186" y="103"/>
                  <a:pt x="186" y="93"/>
                </a:cubicBezTo>
                <a:close/>
                <a:moveTo>
                  <a:pt x="9" y="93"/>
                </a:moveTo>
                <a:cubicBezTo>
                  <a:pt x="9" y="85"/>
                  <a:pt x="19" y="79"/>
                  <a:pt x="36" y="74"/>
                </a:cubicBezTo>
                <a:cubicBezTo>
                  <a:pt x="39" y="80"/>
                  <a:pt x="43" y="86"/>
                  <a:pt x="48" y="93"/>
                </a:cubicBezTo>
                <a:cubicBezTo>
                  <a:pt x="43" y="99"/>
                  <a:pt x="39" y="105"/>
                  <a:pt x="36" y="111"/>
                </a:cubicBezTo>
                <a:cubicBezTo>
                  <a:pt x="19" y="107"/>
                  <a:pt x="9" y="100"/>
                  <a:pt x="9" y="93"/>
                </a:cubicBezTo>
                <a:close/>
                <a:moveTo>
                  <a:pt x="60" y="79"/>
                </a:moveTo>
                <a:cubicBezTo>
                  <a:pt x="58" y="81"/>
                  <a:pt x="55" y="84"/>
                  <a:pt x="53" y="86"/>
                </a:cubicBezTo>
                <a:cubicBezTo>
                  <a:pt x="50" y="81"/>
                  <a:pt x="46" y="77"/>
                  <a:pt x="44" y="72"/>
                </a:cubicBezTo>
                <a:cubicBezTo>
                  <a:pt x="49" y="71"/>
                  <a:pt x="54" y="70"/>
                  <a:pt x="60" y="69"/>
                </a:cubicBezTo>
                <a:cubicBezTo>
                  <a:pt x="60" y="72"/>
                  <a:pt x="60" y="76"/>
                  <a:pt x="60" y="79"/>
                </a:cubicBezTo>
                <a:close/>
                <a:moveTo>
                  <a:pt x="60" y="116"/>
                </a:moveTo>
                <a:cubicBezTo>
                  <a:pt x="54" y="115"/>
                  <a:pt x="49" y="114"/>
                  <a:pt x="44" y="113"/>
                </a:cubicBezTo>
                <a:cubicBezTo>
                  <a:pt x="46" y="109"/>
                  <a:pt x="50" y="104"/>
                  <a:pt x="53" y="99"/>
                </a:cubicBezTo>
                <a:cubicBezTo>
                  <a:pt x="55" y="102"/>
                  <a:pt x="58" y="104"/>
                  <a:pt x="60" y="107"/>
                </a:cubicBezTo>
                <a:cubicBezTo>
                  <a:pt x="60" y="110"/>
                  <a:pt x="60" y="113"/>
                  <a:pt x="60" y="116"/>
                </a:cubicBezTo>
                <a:close/>
                <a:moveTo>
                  <a:pt x="33" y="152"/>
                </a:moveTo>
                <a:cubicBezTo>
                  <a:pt x="28" y="147"/>
                  <a:pt x="31" y="135"/>
                  <a:pt x="39" y="120"/>
                </a:cubicBezTo>
                <a:cubicBezTo>
                  <a:pt x="46" y="122"/>
                  <a:pt x="53" y="123"/>
                  <a:pt x="61" y="124"/>
                </a:cubicBezTo>
                <a:cubicBezTo>
                  <a:pt x="62" y="132"/>
                  <a:pt x="64" y="140"/>
                  <a:pt x="66" y="146"/>
                </a:cubicBezTo>
                <a:cubicBezTo>
                  <a:pt x="51" y="155"/>
                  <a:pt x="39" y="158"/>
                  <a:pt x="33" y="152"/>
                </a:cubicBezTo>
                <a:close/>
                <a:moveTo>
                  <a:pt x="61" y="61"/>
                </a:moveTo>
                <a:cubicBezTo>
                  <a:pt x="53" y="62"/>
                  <a:pt x="46" y="63"/>
                  <a:pt x="39" y="65"/>
                </a:cubicBezTo>
                <a:cubicBezTo>
                  <a:pt x="31" y="50"/>
                  <a:pt x="28" y="38"/>
                  <a:pt x="33" y="33"/>
                </a:cubicBezTo>
                <a:cubicBezTo>
                  <a:pt x="39" y="28"/>
                  <a:pt x="51" y="31"/>
                  <a:pt x="66" y="39"/>
                </a:cubicBezTo>
                <a:cubicBezTo>
                  <a:pt x="64" y="46"/>
                  <a:pt x="62" y="53"/>
                  <a:pt x="61" y="61"/>
                </a:cubicBezTo>
                <a:close/>
                <a:moveTo>
                  <a:pt x="116" y="60"/>
                </a:moveTo>
                <a:cubicBezTo>
                  <a:pt x="113" y="60"/>
                  <a:pt x="110" y="60"/>
                  <a:pt x="107" y="59"/>
                </a:cubicBezTo>
                <a:cubicBezTo>
                  <a:pt x="104" y="57"/>
                  <a:pt x="102" y="55"/>
                  <a:pt x="100" y="53"/>
                </a:cubicBezTo>
                <a:cubicBezTo>
                  <a:pt x="104" y="49"/>
                  <a:pt x="109" y="46"/>
                  <a:pt x="114" y="43"/>
                </a:cubicBezTo>
                <a:cubicBezTo>
                  <a:pt x="115" y="48"/>
                  <a:pt x="116" y="54"/>
                  <a:pt x="116" y="60"/>
                </a:cubicBezTo>
                <a:close/>
                <a:moveTo>
                  <a:pt x="93" y="8"/>
                </a:moveTo>
                <a:cubicBezTo>
                  <a:pt x="100" y="8"/>
                  <a:pt x="107" y="19"/>
                  <a:pt x="112" y="35"/>
                </a:cubicBezTo>
                <a:cubicBezTo>
                  <a:pt x="106" y="39"/>
                  <a:pt x="99" y="43"/>
                  <a:pt x="93" y="48"/>
                </a:cubicBezTo>
                <a:cubicBezTo>
                  <a:pt x="87" y="43"/>
                  <a:pt x="80" y="39"/>
                  <a:pt x="74" y="35"/>
                </a:cubicBezTo>
                <a:cubicBezTo>
                  <a:pt x="79" y="19"/>
                  <a:pt x="86" y="8"/>
                  <a:pt x="93" y="8"/>
                </a:cubicBezTo>
                <a:close/>
                <a:moveTo>
                  <a:pt x="73" y="43"/>
                </a:moveTo>
                <a:cubicBezTo>
                  <a:pt x="77" y="46"/>
                  <a:pt x="82" y="49"/>
                  <a:pt x="86" y="53"/>
                </a:cubicBezTo>
                <a:cubicBezTo>
                  <a:pt x="84" y="55"/>
                  <a:pt x="82" y="57"/>
                  <a:pt x="79" y="59"/>
                </a:cubicBezTo>
                <a:cubicBezTo>
                  <a:pt x="76" y="60"/>
                  <a:pt x="73" y="60"/>
                  <a:pt x="70" y="60"/>
                </a:cubicBezTo>
                <a:cubicBezTo>
                  <a:pt x="70" y="54"/>
                  <a:pt x="71" y="48"/>
                  <a:pt x="73" y="43"/>
                </a:cubicBezTo>
                <a:close/>
                <a:moveTo>
                  <a:pt x="70" y="125"/>
                </a:moveTo>
                <a:cubicBezTo>
                  <a:pt x="73" y="126"/>
                  <a:pt x="76" y="126"/>
                  <a:pt x="79" y="126"/>
                </a:cubicBezTo>
                <a:cubicBezTo>
                  <a:pt x="82" y="128"/>
                  <a:pt x="84" y="130"/>
                  <a:pt x="86" y="132"/>
                </a:cubicBezTo>
                <a:cubicBezTo>
                  <a:pt x="82" y="136"/>
                  <a:pt x="77" y="139"/>
                  <a:pt x="73" y="142"/>
                </a:cubicBezTo>
                <a:cubicBezTo>
                  <a:pt x="71" y="137"/>
                  <a:pt x="70" y="131"/>
                  <a:pt x="70" y="125"/>
                </a:cubicBezTo>
                <a:close/>
                <a:moveTo>
                  <a:pt x="93" y="177"/>
                </a:moveTo>
                <a:cubicBezTo>
                  <a:pt x="86" y="177"/>
                  <a:pt x="79" y="167"/>
                  <a:pt x="74" y="150"/>
                </a:cubicBezTo>
                <a:cubicBezTo>
                  <a:pt x="80" y="147"/>
                  <a:pt x="87" y="142"/>
                  <a:pt x="93" y="137"/>
                </a:cubicBezTo>
                <a:cubicBezTo>
                  <a:pt x="99" y="142"/>
                  <a:pt x="106" y="147"/>
                  <a:pt x="112" y="150"/>
                </a:cubicBezTo>
                <a:cubicBezTo>
                  <a:pt x="107" y="167"/>
                  <a:pt x="100" y="177"/>
                  <a:pt x="93" y="177"/>
                </a:cubicBezTo>
                <a:close/>
                <a:moveTo>
                  <a:pt x="114" y="142"/>
                </a:moveTo>
                <a:cubicBezTo>
                  <a:pt x="109" y="139"/>
                  <a:pt x="104" y="136"/>
                  <a:pt x="100" y="132"/>
                </a:cubicBezTo>
                <a:cubicBezTo>
                  <a:pt x="102" y="130"/>
                  <a:pt x="104" y="128"/>
                  <a:pt x="107" y="126"/>
                </a:cubicBezTo>
                <a:cubicBezTo>
                  <a:pt x="110" y="126"/>
                  <a:pt x="113" y="126"/>
                  <a:pt x="116" y="125"/>
                </a:cubicBezTo>
                <a:cubicBezTo>
                  <a:pt x="116" y="131"/>
                  <a:pt x="115" y="137"/>
                  <a:pt x="114" y="142"/>
                </a:cubicBezTo>
                <a:close/>
                <a:moveTo>
                  <a:pt x="118" y="103"/>
                </a:moveTo>
                <a:cubicBezTo>
                  <a:pt x="116" y="106"/>
                  <a:pt x="113" y="108"/>
                  <a:pt x="111" y="111"/>
                </a:cubicBezTo>
                <a:cubicBezTo>
                  <a:pt x="108" y="113"/>
                  <a:pt x="106" y="115"/>
                  <a:pt x="103" y="118"/>
                </a:cubicBezTo>
                <a:cubicBezTo>
                  <a:pt x="100" y="118"/>
                  <a:pt x="97" y="118"/>
                  <a:pt x="93" y="118"/>
                </a:cubicBezTo>
                <a:cubicBezTo>
                  <a:pt x="89" y="118"/>
                  <a:pt x="86" y="118"/>
                  <a:pt x="83" y="118"/>
                </a:cubicBezTo>
                <a:cubicBezTo>
                  <a:pt x="80" y="115"/>
                  <a:pt x="78" y="113"/>
                  <a:pt x="75" y="111"/>
                </a:cubicBezTo>
                <a:cubicBezTo>
                  <a:pt x="73" y="108"/>
                  <a:pt x="70" y="106"/>
                  <a:pt x="68" y="103"/>
                </a:cubicBezTo>
                <a:cubicBezTo>
                  <a:pt x="68" y="100"/>
                  <a:pt x="68" y="96"/>
                  <a:pt x="68" y="93"/>
                </a:cubicBezTo>
                <a:cubicBezTo>
                  <a:pt x="68" y="89"/>
                  <a:pt x="68" y="86"/>
                  <a:pt x="68" y="82"/>
                </a:cubicBezTo>
                <a:cubicBezTo>
                  <a:pt x="70" y="80"/>
                  <a:pt x="73" y="77"/>
                  <a:pt x="75" y="75"/>
                </a:cubicBezTo>
                <a:cubicBezTo>
                  <a:pt x="78" y="72"/>
                  <a:pt x="80" y="70"/>
                  <a:pt x="83" y="68"/>
                </a:cubicBezTo>
                <a:cubicBezTo>
                  <a:pt x="86" y="67"/>
                  <a:pt x="89" y="67"/>
                  <a:pt x="93" y="67"/>
                </a:cubicBezTo>
                <a:cubicBezTo>
                  <a:pt x="97" y="67"/>
                  <a:pt x="100" y="67"/>
                  <a:pt x="103" y="68"/>
                </a:cubicBezTo>
                <a:cubicBezTo>
                  <a:pt x="106" y="70"/>
                  <a:pt x="108" y="72"/>
                  <a:pt x="111" y="75"/>
                </a:cubicBezTo>
                <a:cubicBezTo>
                  <a:pt x="113" y="77"/>
                  <a:pt x="116" y="80"/>
                  <a:pt x="118" y="82"/>
                </a:cubicBezTo>
                <a:cubicBezTo>
                  <a:pt x="118" y="86"/>
                  <a:pt x="118" y="89"/>
                  <a:pt x="118" y="93"/>
                </a:cubicBezTo>
                <a:cubicBezTo>
                  <a:pt x="118" y="96"/>
                  <a:pt x="118" y="100"/>
                  <a:pt x="118" y="103"/>
                </a:cubicBezTo>
                <a:close/>
                <a:moveTo>
                  <a:pt x="153" y="33"/>
                </a:moveTo>
                <a:cubicBezTo>
                  <a:pt x="158" y="38"/>
                  <a:pt x="155" y="50"/>
                  <a:pt x="147" y="65"/>
                </a:cubicBezTo>
                <a:cubicBezTo>
                  <a:pt x="140" y="63"/>
                  <a:pt x="133" y="62"/>
                  <a:pt x="125" y="61"/>
                </a:cubicBezTo>
                <a:cubicBezTo>
                  <a:pt x="124" y="53"/>
                  <a:pt x="122" y="46"/>
                  <a:pt x="120" y="39"/>
                </a:cubicBezTo>
                <a:cubicBezTo>
                  <a:pt x="135" y="31"/>
                  <a:pt x="147" y="28"/>
                  <a:pt x="153" y="33"/>
                </a:cubicBezTo>
                <a:close/>
                <a:moveTo>
                  <a:pt x="133" y="86"/>
                </a:moveTo>
                <a:cubicBezTo>
                  <a:pt x="131" y="84"/>
                  <a:pt x="128" y="81"/>
                  <a:pt x="126" y="79"/>
                </a:cubicBezTo>
                <a:cubicBezTo>
                  <a:pt x="126" y="76"/>
                  <a:pt x="126" y="72"/>
                  <a:pt x="126" y="69"/>
                </a:cubicBezTo>
                <a:cubicBezTo>
                  <a:pt x="132" y="70"/>
                  <a:pt x="137" y="71"/>
                  <a:pt x="142" y="72"/>
                </a:cubicBezTo>
                <a:cubicBezTo>
                  <a:pt x="140" y="77"/>
                  <a:pt x="136" y="81"/>
                  <a:pt x="133" y="86"/>
                </a:cubicBezTo>
                <a:close/>
                <a:moveTo>
                  <a:pt x="133" y="99"/>
                </a:moveTo>
                <a:cubicBezTo>
                  <a:pt x="136" y="104"/>
                  <a:pt x="140" y="109"/>
                  <a:pt x="142" y="113"/>
                </a:cubicBezTo>
                <a:cubicBezTo>
                  <a:pt x="137" y="114"/>
                  <a:pt x="132" y="115"/>
                  <a:pt x="126" y="116"/>
                </a:cubicBezTo>
                <a:cubicBezTo>
                  <a:pt x="126" y="113"/>
                  <a:pt x="126" y="110"/>
                  <a:pt x="126" y="107"/>
                </a:cubicBezTo>
                <a:cubicBezTo>
                  <a:pt x="129" y="104"/>
                  <a:pt x="131" y="102"/>
                  <a:pt x="133" y="99"/>
                </a:cubicBezTo>
                <a:close/>
                <a:moveTo>
                  <a:pt x="153" y="152"/>
                </a:moveTo>
                <a:cubicBezTo>
                  <a:pt x="147" y="158"/>
                  <a:pt x="135" y="155"/>
                  <a:pt x="120" y="146"/>
                </a:cubicBezTo>
                <a:cubicBezTo>
                  <a:pt x="122" y="140"/>
                  <a:pt x="124" y="132"/>
                  <a:pt x="125" y="124"/>
                </a:cubicBezTo>
                <a:cubicBezTo>
                  <a:pt x="133" y="123"/>
                  <a:pt x="140" y="122"/>
                  <a:pt x="147" y="120"/>
                </a:cubicBezTo>
                <a:cubicBezTo>
                  <a:pt x="155" y="135"/>
                  <a:pt x="158" y="147"/>
                  <a:pt x="153" y="152"/>
                </a:cubicBezTo>
                <a:close/>
                <a:moveTo>
                  <a:pt x="150" y="111"/>
                </a:moveTo>
                <a:cubicBezTo>
                  <a:pt x="147" y="105"/>
                  <a:pt x="143" y="99"/>
                  <a:pt x="138" y="93"/>
                </a:cubicBezTo>
                <a:cubicBezTo>
                  <a:pt x="143" y="86"/>
                  <a:pt x="147" y="80"/>
                  <a:pt x="150" y="74"/>
                </a:cubicBezTo>
                <a:cubicBezTo>
                  <a:pt x="167" y="79"/>
                  <a:pt x="177" y="85"/>
                  <a:pt x="177" y="93"/>
                </a:cubicBezTo>
                <a:cubicBezTo>
                  <a:pt x="177" y="100"/>
                  <a:pt x="167" y="107"/>
                  <a:pt x="150" y="1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Oval 37"/>
          <p:cNvSpPr>
            <a:spLocks noChangeAspect="1"/>
          </p:cNvSpPr>
          <p:nvPr/>
        </p:nvSpPr>
        <p:spPr>
          <a:xfrm>
            <a:off x="7231482" y="4805153"/>
            <a:ext cx="680202" cy="680202"/>
          </a:xfrm>
          <a:prstGeom prst="ellipse">
            <a:avLst/>
          </a:prstGeom>
          <a:solidFill>
            <a:schemeClr val="accent3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2" name="Freeform: Shape 36"/>
          <p:cNvSpPr>
            <a:spLocks/>
          </p:cNvSpPr>
          <p:nvPr/>
        </p:nvSpPr>
        <p:spPr bwMode="auto">
          <a:xfrm>
            <a:off x="7416265" y="4989034"/>
            <a:ext cx="310639" cy="312443"/>
          </a:xfrm>
          <a:custGeom>
            <a:avLst/>
            <a:gdLst>
              <a:gd name="T0" fmla="*/ 173 w 189"/>
              <a:gd name="T1" fmla="*/ 17 h 190"/>
              <a:gd name="T2" fmla="*/ 113 w 189"/>
              <a:gd name="T3" fmla="*/ 17 h 190"/>
              <a:gd name="T4" fmla="*/ 101 w 189"/>
              <a:gd name="T5" fmla="*/ 45 h 190"/>
              <a:gd name="T6" fmla="*/ 37 w 189"/>
              <a:gd name="T7" fmla="*/ 117 h 190"/>
              <a:gd name="T8" fmla="*/ 29 w 189"/>
              <a:gd name="T9" fmla="*/ 135 h 190"/>
              <a:gd name="T10" fmla="*/ 33 w 189"/>
              <a:gd name="T11" fmla="*/ 148 h 190"/>
              <a:gd name="T12" fmla="*/ 21 w 189"/>
              <a:gd name="T13" fmla="*/ 174 h 190"/>
              <a:gd name="T14" fmla="*/ 21 w 189"/>
              <a:gd name="T15" fmla="*/ 177 h 190"/>
              <a:gd name="T16" fmla="*/ 4 w 189"/>
              <a:gd name="T17" fmla="*/ 182 h 190"/>
              <a:gd name="T18" fmla="*/ 4 w 189"/>
              <a:gd name="T19" fmla="*/ 181 h 190"/>
              <a:gd name="T20" fmla="*/ 0 w 189"/>
              <a:gd name="T21" fmla="*/ 186 h 190"/>
              <a:gd name="T22" fmla="*/ 4 w 189"/>
              <a:gd name="T23" fmla="*/ 190 h 190"/>
              <a:gd name="T24" fmla="*/ 4 w 189"/>
              <a:gd name="T25" fmla="*/ 190 h 190"/>
              <a:gd name="T26" fmla="*/ 28 w 189"/>
              <a:gd name="T27" fmla="*/ 182 h 190"/>
              <a:gd name="T28" fmla="*/ 29 w 189"/>
              <a:gd name="T29" fmla="*/ 172 h 190"/>
              <a:gd name="T30" fmla="*/ 38 w 189"/>
              <a:gd name="T31" fmla="*/ 154 h 190"/>
              <a:gd name="T32" fmla="*/ 54 w 189"/>
              <a:gd name="T33" fmla="*/ 160 h 190"/>
              <a:gd name="T34" fmla="*/ 72 w 189"/>
              <a:gd name="T35" fmla="*/ 153 h 190"/>
              <a:gd name="T36" fmla="*/ 144 w 189"/>
              <a:gd name="T37" fmla="*/ 89 h 190"/>
              <a:gd name="T38" fmla="*/ 173 w 189"/>
              <a:gd name="T39" fmla="*/ 76 h 190"/>
              <a:gd name="T40" fmla="*/ 173 w 189"/>
              <a:gd name="T41" fmla="*/ 17 h 190"/>
              <a:gd name="T42" fmla="*/ 66 w 189"/>
              <a:gd name="T43" fmla="*/ 147 h 190"/>
              <a:gd name="T44" fmla="*/ 54 w 189"/>
              <a:gd name="T45" fmla="*/ 152 h 190"/>
              <a:gd name="T46" fmla="*/ 38 w 189"/>
              <a:gd name="T47" fmla="*/ 135 h 190"/>
              <a:gd name="T48" fmla="*/ 42 w 189"/>
              <a:gd name="T49" fmla="*/ 123 h 190"/>
              <a:gd name="T50" fmla="*/ 102 w 189"/>
              <a:gd name="T51" fmla="*/ 57 h 190"/>
              <a:gd name="T52" fmla="*/ 113 w 189"/>
              <a:gd name="T53" fmla="*/ 76 h 190"/>
              <a:gd name="T54" fmla="*/ 133 w 189"/>
              <a:gd name="T55" fmla="*/ 87 h 190"/>
              <a:gd name="T56" fmla="*/ 66 w 189"/>
              <a:gd name="T57" fmla="*/ 147 h 190"/>
              <a:gd name="T58" fmla="*/ 167 w 189"/>
              <a:gd name="T59" fmla="*/ 70 h 190"/>
              <a:gd name="T60" fmla="*/ 119 w 189"/>
              <a:gd name="T61" fmla="*/ 70 h 190"/>
              <a:gd name="T62" fmla="*/ 119 w 189"/>
              <a:gd name="T63" fmla="*/ 23 h 190"/>
              <a:gd name="T64" fmla="*/ 167 w 189"/>
              <a:gd name="T65" fmla="*/ 23 h 190"/>
              <a:gd name="T66" fmla="*/ 167 w 189"/>
              <a:gd name="T67" fmla="*/ 70 h 190"/>
              <a:gd name="T68" fmla="*/ 78 w 189"/>
              <a:gd name="T69" fmla="*/ 105 h 190"/>
              <a:gd name="T70" fmla="*/ 84 w 189"/>
              <a:gd name="T71" fmla="*/ 111 h 190"/>
              <a:gd name="T72" fmla="*/ 111 w 189"/>
              <a:gd name="T73" fmla="*/ 90 h 190"/>
              <a:gd name="T74" fmla="*/ 99 w 189"/>
              <a:gd name="T75" fmla="*/ 78 h 190"/>
              <a:gd name="T76" fmla="*/ 78 w 189"/>
              <a:gd name="T77" fmla="*/ 105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9" h="190">
                <a:moveTo>
                  <a:pt x="173" y="17"/>
                </a:moveTo>
                <a:cubicBezTo>
                  <a:pt x="156" y="0"/>
                  <a:pt x="130" y="0"/>
                  <a:pt x="113" y="17"/>
                </a:cubicBezTo>
                <a:cubicBezTo>
                  <a:pt x="105" y="25"/>
                  <a:pt x="101" y="35"/>
                  <a:pt x="101" y="45"/>
                </a:cubicBezTo>
                <a:cubicBezTo>
                  <a:pt x="37" y="117"/>
                  <a:pt x="37" y="117"/>
                  <a:pt x="37" y="117"/>
                </a:cubicBezTo>
                <a:cubicBezTo>
                  <a:pt x="32" y="122"/>
                  <a:pt x="29" y="128"/>
                  <a:pt x="29" y="135"/>
                </a:cubicBezTo>
                <a:cubicBezTo>
                  <a:pt x="29" y="140"/>
                  <a:pt x="30" y="144"/>
                  <a:pt x="33" y="148"/>
                </a:cubicBezTo>
                <a:cubicBezTo>
                  <a:pt x="21" y="155"/>
                  <a:pt x="16" y="161"/>
                  <a:pt x="21" y="174"/>
                </a:cubicBezTo>
                <a:cubicBezTo>
                  <a:pt x="21" y="176"/>
                  <a:pt x="21" y="177"/>
                  <a:pt x="21" y="177"/>
                </a:cubicBezTo>
                <a:cubicBezTo>
                  <a:pt x="19" y="180"/>
                  <a:pt x="10" y="181"/>
                  <a:pt x="4" y="182"/>
                </a:cubicBezTo>
                <a:cubicBezTo>
                  <a:pt x="4" y="182"/>
                  <a:pt x="4" y="181"/>
                  <a:pt x="4" y="181"/>
                </a:cubicBezTo>
                <a:cubicBezTo>
                  <a:pt x="1" y="181"/>
                  <a:pt x="0" y="183"/>
                  <a:pt x="0" y="186"/>
                </a:cubicBezTo>
                <a:cubicBezTo>
                  <a:pt x="0" y="188"/>
                  <a:pt x="1" y="190"/>
                  <a:pt x="4" y="190"/>
                </a:cubicBezTo>
                <a:cubicBezTo>
                  <a:pt x="4" y="190"/>
                  <a:pt x="4" y="190"/>
                  <a:pt x="4" y="190"/>
                </a:cubicBezTo>
                <a:cubicBezTo>
                  <a:pt x="7" y="190"/>
                  <a:pt x="22" y="190"/>
                  <a:pt x="28" y="182"/>
                </a:cubicBezTo>
                <a:cubicBezTo>
                  <a:pt x="29" y="180"/>
                  <a:pt x="30" y="176"/>
                  <a:pt x="29" y="172"/>
                </a:cubicBezTo>
                <a:cubicBezTo>
                  <a:pt x="26" y="164"/>
                  <a:pt x="27" y="161"/>
                  <a:pt x="38" y="154"/>
                </a:cubicBezTo>
                <a:cubicBezTo>
                  <a:pt x="43" y="158"/>
                  <a:pt x="48" y="160"/>
                  <a:pt x="54" y="160"/>
                </a:cubicBezTo>
                <a:cubicBezTo>
                  <a:pt x="61" y="160"/>
                  <a:pt x="68" y="158"/>
                  <a:pt x="72" y="153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55" y="88"/>
                  <a:pt x="165" y="84"/>
                  <a:pt x="173" y="76"/>
                </a:cubicBezTo>
                <a:cubicBezTo>
                  <a:pt x="189" y="60"/>
                  <a:pt x="189" y="33"/>
                  <a:pt x="173" y="17"/>
                </a:cubicBezTo>
                <a:close/>
                <a:moveTo>
                  <a:pt x="66" y="147"/>
                </a:moveTo>
                <a:cubicBezTo>
                  <a:pt x="63" y="150"/>
                  <a:pt x="59" y="152"/>
                  <a:pt x="54" y="152"/>
                </a:cubicBezTo>
                <a:cubicBezTo>
                  <a:pt x="45" y="152"/>
                  <a:pt x="38" y="144"/>
                  <a:pt x="38" y="135"/>
                </a:cubicBezTo>
                <a:cubicBezTo>
                  <a:pt x="38" y="130"/>
                  <a:pt x="39" y="126"/>
                  <a:pt x="42" y="123"/>
                </a:cubicBezTo>
                <a:cubicBezTo>
                  <a:pt x="102" y="57"/>
                  <a:pt x="102" y="57"/>
                  <a:pt x="102" y="57"/>
                </a:cubicBezTo>
                <a:cubicBezTo>
                  <a:pt x="104" y="64"/>
                  <a:pt x="108" y="71"/>
                  <a:pt x="113" y="76"/>
                </a:cubicBezTo>
                <a:cubicBezTo>
                  <a:pt x="119" y="82"/>
                  <a:pt x="126" y="86"/>
                  <a:pt x="133" y="87"/>
                </a:cubicBezTo>
                <a:lnTo>
                  <a:pt x="66" y="147"/>
                </a:lnTo>
                <a:close/>
                <a:moveTo>
                  <a:pt x="167" y="70"/>
                </a:moveTo>
                <a:cubicBezTo>
                  <a:pt x="154" y="84"/>
                  <a:pt x="132" y="84"/>
                  <a:pt x="119" y="70"/>
                </a:cubicBezTo>
                <a:cubicBezTo>
                  <a:pt x="106" y="57"/>
                  <a:pt x="106" y="36"/>
                  <a:pt x="119" y="23"/>
                </a:cubicBezTo>
                <a:cubicBezTo>
                  <a:pt x="132" y="10"/>
                  <a:pt x="154" y="10"/>
                  <a:pt x="167" y="23"/>
                </a:cubicBezTo>
                <a:cubicBezTo>
                  <a:pt x="180" y="36"/>
                  <a:pt x="180" y="57"/>
                  <a:pt x="167" y="70"/>
                </a:cubicBezTo>
                <a:close/>
                <a:moveTo>
                  <a:pt x="78" y="105"/>
                </a:moveTo>
                <a:cubicBezTo>
                  <a:pt x="84" y="111"/>
                  <a:pt x="84" y="111"/>
                  <a:pt x="84" y="111"/>
                </a:cubicBezTo>
                <a:cubicBezTo>
                  <a:pt x="111" y="90"/>
                  <a:pt x="111" y="90"/>
                  <a:pt x="111" y="90"/>
                </a:cubicBezTo>
                <a:cubicBezTo>
                  <a:pt x="99" y="78"/>
                  <a:pt x="99" y="78"/>
                  <a:pt x="99" y="78"/>
                </a:cubicBezTo>
                <a:lnTo>
                  <a:pt x="78" y="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9" name="Oval 39"/>
          <p:cNvSpPr>
            <a:spLocks noChangeAspect="1"/>
          </p:cNvSpPr>
          <p:nvPr/>
        </p:nvSpPr>
        <p:spPr>
          <a:xfrm>
            <a:off x="4264833" y="4805153"/>
            <a:ext cx="680202" cy="680202"/>
          </a:xfrm>
          <a:prstGeom prst="ellipse">
            <a:avLst/>
          </a:prstGeom>
          <a:solidFill>
            <a:schemeClr val="accent2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0" name="Freeform: Shape 40"/>
          <p:cNvSpPr>
            <a:spLocks/>
          </p:cNvSpPr>
          <p:nvPr/>
        </p:nvSpPr>
        <p:spPr bwMode="auto">
          <a:xfrm>
            <a:off x="4508973" y="4995470"/>
            <a:ext cx="191923" cy="299935"/>
          </a:xfrm>
          <a:custGeom>
            <a:avLst/>
            <a:gdLst>
              <a:gd name="T0" fmla="*/ 55 w 118"/>
              <a:gd name="T1" fmla="*/ 118 h 185"/>
              <a:gd name="T2" fmla="*/ 51 w 118"/>
              <a:gd name="T3" fmla="*/ 122 h 185"/>
              <a:gd name="T4" fmla="*/ 55 w 118"/>
              <a:gd name="T5" fmla="*/ 126 h 185"/>
              <a:gd name="T6" fmla="*/ 59 w 118"/>
              <a:gd name="T7" fmla="*/ 122 h 185"/>
              <a:gd name="T8" fmla="*/ 55 w 118"/>
              <a:gd name="T9" fmla="*/ 118 h 185"/>
              <a:gd name="T10" fmla="*/ 46 w 118"/>
              <a:gd name="T11" fmla="*/ 152 h 185"/>
              <a:gd name="T12" fmla="*/ 42 w 118"/>
              <a:gd name="T13" fmla="*/ 156 h 185"/>
              <a:gd name="T14" fmla="*/ 46 w 118"/>
              <a:gd name="T15" fmla="*/ 160 h 185"/>
              <a:gd name="T16" fmla="*/ 51 w 118"/>
              <a:gd name="T17" fmla="*/ 156 h 185"/>
              <a:gd name="T18" fmla="*/ 46 w 118"/>
              <a:gd name="T19" fmla="*/ 152 h 185"/>
              <a:gd name="T20" fmla="*/ 51 w 118"/>
              <a:gd name="T21" fmla="*/ 93 h 185"/>
              <a:gd name="T22" fmla="*/ 42 w 118"/>
              <a:gd name="T23" fmla="*/ 84 h 185"/>
              <a:gd name="T24" fmla="*/ 34 w 118"/>
              <a:gd name="T25" fmla="*/ 93 h 185"/>
              <a:gd name="T26" fmla="*/ 42 w 118"/>
              <a:gd name="T27" fmla="*/ 101 h 185"/>
              <a:gd name="T28" fmla="*/ 51 w 118"/>
              <a:gd name="T29" fmla="*/ 93 h 185"/>
              <a:gd name="T30" fmla="*/ 110 w 118"/>
              <a:gd name="T31" fmla="*/ 0 h 185"/>
              <a:gd name="T32" fmla="*/ 8 w 118"/>
              <a:gd name="T33" fmla="*/ 0 h 185"/>
              <a:gd name="T34" fmla="*/ 0 w 118"/>
              <a:gd name="T35" fmla="*/ 8 h 185"/>
              <a:gd name="T36" fmla="*/ 0 w 118"/>
              <a:gd name="T37" fmla="*/ 17 h 185"/>
              <a:gd name="T38" fmla="*/ 8 w 118"/>
              <a:gd name="T39" fmla="*/ 25 h 185"/>
              <a:gd name="T40" fmla="*/ 17 w 118"/>
              <a:gd name="T41" fmla="*/ 25 h 185"/>
              <a:gd name="T42" fmla="*/ 17 w 118"/>
              <a:gd name="T43" fmla="*/ 143 h 185"/>
              <a:gd name="T44" fmla="*/ 59 w 118"/>
              <a:gd name="T45" fmla="*/ 185 h 185"/>
              <a:gd name="T46" fmla="*/ 101 w 118"/>
              <a:gd name="T47" fmla="*/ 143 h 185"/>
              <a:gd name="T48" fmla="*/ 101 w 118"/>
              <a:gd name="T49" fmla="*/ 25 h 185"/>
              <a:gd name="T50" fmla="*/ 110 w 118"/>
              <a:gd name="T51" fmla="*/ 25 h 185"/>
              <a:gd name="T52" fmla="*/ 118 w 118"/>
              <a:gd name="T53" fmla="*/ 17 h 185"/>
              <a:gd name="T54" fmla="*/ 118 w 118"/>
              <a:gd name="T55" fmla="*/ 8 h 185"/>
              <a:gd name="T56" fmla="*/ 110 w 118"/>
              <a:gd name="T57" fmla="*/ 0 h 185"/>
              <a:gd name="T58" fmla="*/ 93 w 118"/>
              <a:gd name="T59" fmla="*/ 143 h 185"/>
              <a:gd name="T60" fmla="*/ 59 w 118"/>
              <a:gd name="T61" fmla="*/ 177 h 185"/>
              <a:gd name="T62" fmla="*/ 25 w 118"/>
              <a:gd name="T63" fmla="*/ 143 h 185"/>
              <a:gd name="T64" fmla="*/ 25 w 118"/>
              <a:gd name="T65" fmla="*/ 55 h 185"/>
              <a:gd name="T66" fmla="*/ 45 w 118"/>
              <a:gd name="T67" fmla="*/ 59 h 185"/>
              <a:gd name="T68" fmla="*/ 57 w 118"/>
              <a:gd name="T69" fmla="*/ 57 h 185"/>
              <a:gd name="T70" fmla="*/ 82 w 118"/>
              <a:gd name="T71" fmla="*/ 47 h 185"/>
              <a:gd name="T72" fmla="*/ 93 w 118"/>
              <a:gd name="T73" fmla="*/ 43 h 185"/>
              <a:gd name="T74" fmla="*/ 93 w 118"/>
              <a:gd name="T75" fmla="*/ 143 h 185"/>
              <a:gd name="T76" fmla="*/ 93 w 118"/>
              <a:gd name="T77" fmla="*/ 34 h 185"/>
              <a:gd name="T78" fmla="*/ 79 w 118"/>
              <a:gd name="T79" fmla="*/ 40 h 185"/>
              <a:gd name="T80" fmla="*/ 55 w 118"/>
              <a:gd name="T81" fmla="*/ 50 h 185"/>
              <a:gd name="T82" fmla="*/ 25 w 118"/>
              <a:gd name="T83" fmla="*/ 46 h 185"/>
              <a:gd name="T84" fmla="*/ 25 w 118"/>
              <a:gd name="T85" fmla="*/ 25 h 185"/>
              <a:gd name="T86" fmla="*/ 93 w 118"/>
              <a:gd name="T87" fmla="*/ 25 h 185"/>
              <a:gd name="T88" fmla="*/ 93 w 118"/>
              <a:gd name="T89" fmla="*/ 34 h 185"/>
              <a:gd name="T90" fmla="*/ 110 w 118"/>
              <a:gd name="T91" fmla="*/ 17 h 185"/>
              <a:gd name="T92" fmla="*/ 8 w 118"/>
              <a:gd name="T93" fmla="*/ 17 h 185"/>
              <a:gd name="T94" fmla="*/ 8 w 118"/>
              <a:gd name="T95" fmla="*/ 8 h 185"/>
              <a:gd name="T96" fmla="*/ 110 w 118"/>
              <a:gd name="T97" fmla="*/ 8 h 185"/>
              <a:gd name="T98" fmla="*/ 110 w 118"/>
              <a:gd name="T99" fmla="*/ 17 h 185"/>
              <a:gd name="T100" fmla="*/ 72 w 118"/>
              <a:gd name="T101" fmla="*/ 135 h 185"/>
              <a:gd name="T102" fmla="*/ 68 w 118"/>
              <a:gd name="T103" fmla="*/ 139 h 185"/>
              <a:gd name="T104" fmla="*/ 72 w 118"/>
              <a:gd name="T105" fmla="*/ 143 h 185"/>
              <a:gd name="T106" fmla="*/ 76 w 118"/>
              <a:gd name="T107" fmla="*/ 139 h 185"/>
              <a:gd name="T108" fmla="*/ 72 w 118"/>
              <a:gd name="T109" fmla="*/ 135 h 185"/>
              <a:gd name="T110" fmla="*/ 76 w 118"/>
              <a:gd name="T111" fmla="*/ 67 h 185"/>
              <a:gd name="T112" fmla="*/ 68 w 118"/>
              <a:gd name="T113" fmla="*/ 76 h 185"/>
              <a:gd name="T114" fmla="*/ 76 w 118"/>
              <a:gd name="T115" fmla="*/ 84 h 185"/>
              <a:gd name="T116" fmla="*/ 84 w 118"/>
              <a:gd name="T117" fmla="*/ 76 h 185"/>
              <a:gd name="T118" fmla="*/ 76 w 118"/>
              <a:gd name="T119" fmla="*/ 67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8" h="185">
                <a:moveTo>
                  <a:pt x="55" y="118"/>
                </a:moveTo>
                <a:cubicBezTo>
                  <a:pt x="53" y="118"/>
                  <a:pt x="51" y="120"/>
                  <a:pt x="51" y="122"/>
                </a:cubicBezTo>
                <a:cubicBezTo>
                  <a:pt x="51" y="124"/>
                  <a:pt x="53" y="126"/>
                  <a:pt x="55" y="126"/>
                </a:cubicBezTo>
                <a:cubicBezTo>
                  <a:pt x="57" y="126"/>
                  <a:pt x="59" y="124"/>
                  <a:pt x="59" y="122"/>
                </a:cubicBezTo>
                <a:cubicBezTo>
                  <a:pt x="59" y="120"/>
                  <a:pt x="57" y="118"/>
                  <a:pt x="55" y="118"/>
                </a:cubicBezTo>
                <a:close/>
                <a:moveTo>
                  <a:pt x="46" y="152"/>
                </a:moveTo>
                <a:cubicBezTo>
                  <a:pt x="44" y="152"/>
                  <a:pt x="42" y="154"/>
                  <a:pt x="42" y="156"/>
                </a:cubicBezTo>
                <a:cubicBezTo>
                  <a:pt x="42" y="158"/>
                  <a:pt x="44" y="160"/>
                  <a:pt x="46" y="160"/>
                </a:cubicBezTo>
                <a:cubicBezTo>
                  <a:pt x="49" y="160"/>
                  <a:pt x="51" y="158"/>
                  <a:pt x="51" y="156"/>
                </a:cubicBezTo>
                <a:cubicBezTo>
                  <a:pt x="51" y="154"/>
                  <a:pt x="49" y="152"/>
                  <a:pt x="46" y="152"/>
                </a:cubicBezTo>
                <a:close/>
                <a:moveTo>
                  <a:pt x="51" y="93"/>
                </a:moveTo>
                <a:cubicBezTo>
                  <a:pt x="51" y="88"/>
                  <a:pt x="47" y="84"/>
                  <a:pt x="42" y="84"/>
                </a:cubicBezTo>
                <a:cubicBezTo>
                  <a:pt x="38" y="84"/>
                  <a:pt x="34" y="88"/>
                  <a:pt x="34" y="93"/>
                </a:cubicBezTo>
                <a:cubicBezTo>
                  <a:pt x="34" y="97"/>
                  <a:pt x="38" y="101"/>
                  <a:pt x="42" y="101"/>
                </a:cubicBezTo>
                <a:cubicBezTo>
                  <a:pt x="47" y="101"/>
                  <a:pt x="51" y="97"/>
                  <a:pt x="51" y="93"/>
                </a:cubicBezTo>
                <a:close/>
                <a:moveTo>
                  <a:pt x="110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21"/>
                  <a:pt x="4" y="25"/>
                  <a:pt x="8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7" y="166"/>
                  <a:pt x="36" y="185"/>
                  <a:pt x="59" y="185"/>
                </a:cubicBezTo>
                <a:cubicBezTo>
                  <a:pt x="82" y="185"/>
                  <a:pt x="101" y="166"/>
                  <a:pt x="101" y="143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0" y="25"/>
                  <a:pt x="110" y="25"/>
                  <a:pt x="110" y="25"/>
                </a:cubicBezTo>
                <a:cubicBezTo>
                  <a:pt x="114" y="25"/>
                  <a:pt x="118" y="21"/>
                  <a:pt x="118" y="17"/>
                </a:cubicBezTo>
                <a:cubicBezTo>
                  <a:pt x="118" y="8"/>
                  <a:pt x="118" y="8"/>
                  <a:pt x="118" y="8"/>
                </a:cubicBezTo>
                <a:cubicBezTo>
                  <a:pt x="118" y="4"/>
                  <a:pt x="114" y="0"/>
                  <a:pt x="110" y="0"/>
                </a:cubicBezTo>
                <a:close/>
                <a:moveTo>
                  <a:pt x="93" y="143"/>
                </a:moveTo>
                <a:cubicBezTo>
                  <a:pt x="93" y="162"/>
                  <a:pt x="78" y="177"/>
                  <a:pt x="59" y="177"/>
                </a:cubicBezTo>
                <a:cubicBezTo>
                  <a:pt x="40" y="177"/>
                  <a:pt x="25" y="162"/>
                  <a:pt x="25" y="143"/>
                </a:cubicBezTo>
                <a:cubicBezTo>
                  <a:pt x="25" y="55"/>
                  <a:pt x="25" y="55"/>
                  <a:pt x="25" y="55"/>
                </a:cubicBezTo>
                <a:cubicBezTo>
                  <a:pt x="31" y="57"/>
                  <a:pt x="38" y="59"/>
                  <a:pt x="45" y="59"/>
                </a:cubicBezTo>
                <a:cubicBezTo>
                  <a:pt x="49" y="59"/>
                  <a:pt x="53" y="58"/>
                  <a:pt x="57" y="57"/>
                </a:cubicBezTo>
                <a:cubicBezTo>
                  <a:pt x="68" y="54"/>
                  <a:pt x="76" y="50"/>
                  <a:pt x="82" y="47"/>
                </a:cubicBezTo>
                <a:cubicBezTo>
                  <a:pt x="86" y="45"/>
                  <a:pt x="90" y="44"/>
                  <a:pt x="93" y="43"/>
                </a:cubicBezTo>
                <a:lnTo>
                  <a:pt x="93" y="143"/>
                </a:lnTo>
                <a:close/>
                <a:moveTo>
                  <a:pt x="93" y="34"/>
                </a:moveTo>
                <a:cubicBezTo>
                  <a:pt x="88" y="36"/>
                  <a:pt x="84" y="38"/>
                  <a:pt x="79" y="40"/>
                </a:cubicBezTo>
                <a:cubicBezTo>
                  <a:pt x="72" y="43"/>
                  <a:pt x="65" y="46"/>
                  <a:pt x="55" y="50"/>
                </a:cubicBezTo>
                <a:cubicBezTo>
                  <a:pt x="44" y="53"/>
                  <a:pt x="34" y="50"/>
                  <a:pt x="25" y="46"/>
                </a:cubicBezTo>
                <a:cubicBezTo>
                  <a:pt x="25" y="25"/>
                  <a:pt x="25" y="25"/>
                  <a:pt x="25" y="25"/>
                </a:cubicBezTo>
                <a:cubicBezTo>
                  <a:pt x="93" y="25"/>
                  <a:pt x="93" y="25"/>
                  <a:pt x="93" y="25"/>
                </a:cubicBezTo>
                <a:lnTo>
                  <a:pt x="93" y="34"/>
                </a:lnTo>
                <a:close/>
                <a:moveTo>
                  <a:pt x="110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8"/>
                  <a:pt x="8" y="8"/>
                  <a:pt x="8" y="8"/>
                </a:cubicBezTo>
                <a:cubicBezTo>
                  <a:pt x="110" y="8"/>
                  <a:pt x="110" y="8"/>
                  <a:pt x="110" y="8"/>
                </a:cubicBezTo>
                <a:lnTo>
                  <a:pt x="110" y="17"/>
                </a:lnTo>
                <a:close/>
                <a:moveTo>
                  <a:pt x="72" y="135"/>
                </a:moveTo>
                <a:cubicBezTo>
                  <a:pt x="69" y="135"/>
                  <a:pt x="68" y="137"/>
                  <a:pt x="68" y="139"/>
                </a:cubicBezTo>
                <a:cubicBezTo>
                  <a:pt x="68" y="141"/>
                  <a:pt x="69" y="143"/>
                  <a:pt x="72" y="143"/>
                </a:cubicBezTo>
                <a:cubicBezTo>
                  <a:pt x="74" y="143"/>
                  <a:pt x="76" y="141"/>
                  <a:pt x="76" y="139"/>
                </a:cubicBezTo>
                <a:cubicBezTo>
                  <a:pt x="76" y="137"/>
                  <a:pt x="74" y="135"/>
                  <a:pt x="72" y="135"/>
                </a:cubicBezTo>
                <a:close/>
                <a:moveTo>
                  <a:pt x="76" y="67"/>
                </a:moveTo>
                <a:cubicBezTo>
                  <a:pt x="71" y="67"/>
                  <a:pt x="68" y="71"/>
                  <a:pt x="68" y="76"/>
                </a:cubicBezTo>
                <a:cubicBezTo>
                  <a:pt x="68" y="80"/>
                  <a:pt x="71" y="84"/>
                  <a:pt x="76" y="84"/>
                </a:cubicBezTo>
                <a:cubicBezTo>
                  <a:pt x="81" y="84"/>
                  <a:pt x="84" y="80"/>
                  <a:pt x="84" y="76"/>
                </a:cubicBezTo>
                <a:cubicBezTo>
                  <a:pt x="84" y="71"/>
                  <a:pt x="81" y="67"/>
                  <a:pt x="76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0" name="组合 59"/>
          <p:cNvGrpSpPr/>
          <p:nvPr/>
        </p:nvGrpSpPr>
        <p:grpSpPr>
          <a:xfrm>
            <a:off x="8101885" y="1956166"/>
            <a:ext cx="2775857" cy="952294"/>
            <a:chOff x="8539843" y="2171125"/>
            <a:chExt cx="2775857" cy="952294"/>
          </a:xfrm>
        </p:grpSpPr>
        <p:sp>
          <p:nvSpPr>
            <p:cNvPr id="61" name="矩形 60"/>
            <p:cNvSpPr/>
            <p:nvPr/>
          </p:nvSpPr>
          <p:spPr>
            <a:xfrm>
              <a:off x="8539844" y="2514021"/>
              <a:ext cx="2775856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</a:rPr>
                <a:t>促销方案支持单位设置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微软雅黑"/>
              </a:endParaRPr>
            </a:p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</a:rPr>
                <a:t>POS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</a:rPr>
                <a:t>支持选择商品单位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8539843" y="2171125"/>
              <a:ext cx="2164600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/>
                  <a:ea typeface="微软雅黑"/>
                </a:rPr>
                <a:t>支持多单位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679934" y="3275825"/>
            <a:ext cx="2775857" cy="952294"/>
            <a:chOff x="8539843" y="2171125"/>
            <a:chExt cx="2775857" cy="952294"/>
          </a:xfrm>
        </p:grpSpPr>
        <p:sp>
          <p:nvSpPr>
            <p:cNvPr id="64" name="矩形 63"/>
            <p:cNvSpPr/>
            <p:nvPr/>
          </p:nvSpPr>
          <p:spPr>
            <a:xfrm>
              <a:off x="8539844" y="2514021"/>
              <a:ext cx="2775856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POS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支持一单多仓库、更换出货仓库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8539843" y="2171125"/>
              <a:ext cx="2164600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支持多仓库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101884" y="4669107"/>
            <a:ext cx="2775858" cy="1210826"/>
            <a:chOff x="8539842" y="2171125"/>
            <a:chExt cx="2775858" cy="1210826"/>
          </a:xfrm>
        </p:grpSpPr>
        <p:sp>
          <p:nvSpPr>
            <p:cNvPr id="67" name="矩形 66"/>
            <p:cNvSpPr/>
            <p:nvPr/>
          </p:nvSpPr>
          <p:spPr>
            <a:xfrm>
              <a:off x="8539844" y="2514021"/>
              <a:ext cx="2775856" cy="8679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结算时，自动提醒本单可参与的促销方案，避免收银员忘记执行促销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8539842" y="2171125"/>
              <a:ext cx="2604215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促销提醒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298774" y="1900750"/>
            <a:ext cx="2775857" cy="1007710"/>
            <a:chOff x="8539843" y="2115709"/>
            <a:chExt cx="2775857" cy="1007710"/>
          </a:xfrm>
        </p:grpSpPr>
        <p:sp>
          <p:nvSpPr>
            <p:cNvPr id="70" name="矩形 69"/>
            <p:cNvSpPr/>
            <p:nvPr/>
          </p:nvSpPr>
          <p:spPr>
            <a:xfrm>
              <a:off x="8539844" y="2514021"/>
              <a:ext cx="2775856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POS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前台增加出库规则：近效期先出、手工指定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8539843" y="2115709"/>
              <a:ext cx="2515880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支持批号、保质期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295402" y="4642381"/>
            <a:ext cx="2779229" cy="1237552"/>
            <a:chOff x="8536471" y="2144399"/>
            <a:chExt cx="2779229" cy="1237552"/>
          </a:xfrm>
        </p:grpSpPr>
        <p:sp>
          <p:nvSpPr>
            <p:cNvPr id="73" name="矩形 72"/>
            <p:cNvSpPr/>
            <p:nvPr/>
          </p:nvSpPr>
          <p:spPr>
            <a:xfrm>
              <a:off x="8539844" y="2514021"/>
              <a:ext cx="2775856" cy="8679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前台可配置是否显示规格型号、批号保质期、增加商品信息排序功能</a:t>
              </a:r>
            </a:p>
          </p:txBody>
        </p:sp>
        <p:sp>
          <p:nvSpPr>
            <p:cNvPr id="74" name="矩形 73"/>
            <p:cNvSpPr/>
            <p:nvPr/>
          </p:nvSpPr>
          <p:spPr>
            <a:xfrm>
              <a:off x="8536471" y="2144399"/>
              <a:ext cx="2760373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/>
                  <a:ea typeface="微软雅黑"/>
                </a:rPr>
                <a:t>优化</a:t>
              </a: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自定义显示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96175" y="3282483"/>
            <a:ext cx="2515880" cy="968945"/>
            <a:chOff x="8539843" y="2154474"/>
            <a:chExt cx="2775857" cy="968945"/>
          </a:xfrm>
        </p:grpSpPr>
        <p:sp>
          <p:nvSpPr>
            <p:cNvPr id="76" name="矩形 75"/>
            <p:cNvSpPr/>
            <p:nvPr/>
          </p:nvSpPr>
          <p:spPr>
            <a:xfrm>
              <a:off x="8539844" y="2514021"/>
              <a:ext cx="2775856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POS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增加盘点功能，在前台完成盘点录入、生成草稿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……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8539843" y="2154474"/>
              <a:ext cx="277585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/>
                  <a:ea typeface="微软雅黑"/>
                </a:rPr>
                <a:t>增加前台盘点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pic>
        <p:nvPicPr>
          <p:cNvPr id="79" name="图片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45169" y="-145167"/>
            <a:ext cx="1268414" cy="1558750"/>
          </a:xfrm>
          <a:prstGeom prst="rect">
            <a:avLst/>
          </a:prstGeom>
        </p:spPr>
      </p:pic>
      <p:grpSp>
        <p:nvGrpSpPr>
          <p:cNvPr id="81" name="组合 80"/>
          <p:cNvGrpSpPr/>
          <p:nvPr/>
        </p:nvGrpSpPr>
        <p:grpSpPr>
          <a:xfrm>
            <a:off x="1785305" y="394109"/>
            <a:ext cx="2998504" cy="535920"/>
            <a:chOff x="5906988" y="1931114"/>
            <a:chExt cx="2998504" cy="535920"/>
          </a:xfrm>
        </p:grpSpPr>
        <p:sp>
          <p:nvSpPr>
            <p:cNvPr id="83" name="矩形 82"/>
            <p:cNvSpPr/>
            <p:nvPr/>
          </p:nvSpPr>
          <p:spPr>
            <a:xfrm>
              <a:off x="6566390" y="1931114"/>
              <a:ext cx="2339102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6"/>
                  </a:solidFill>
                </a:rPr>
                <a:t>强化零售功能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5906988" y="1943814"/>
              <a:ext cx="684803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accent6"/>
                  </a:solidFill>
                </a:rPr>
                <a:t>01.</a:t>
              </a:r>
              <a:endParaRPr lang="zh-CN" altLang="en-US" sz="2800" b="1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01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37" grpId="0" animBg="1"/>
      <p:bldP spid="38" grpId="0" animBg="1"/>
      <p:bldP spid="35" grpId="0" animBg="1"/>
      <p:bldP spid="36" grpId="0" animBg="1"/>
      <p:bldP spid="33" grpId="0" animBg="1"/>
      <p:bldP spid="34" grpId="0" animBg="1"/>
      <p:bldP spid="31" grpId="0" animBg="1"/>
      <p:bldP spid="32" grpId="0" animBg="1"/>
      <p:bldP spid="29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8A1A023-0BA6-4CE6-A381-FCDFDC1172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072" y="2014809"/>
            <a:ext cx="7887855" cy="5258570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45169" y="-145167"/>
            <a:ext cx="1268414" cy="1558750"/>
          </a:xfrm>
          <a:prstGeom prst="rect">
            <a:avLst/>
          </a:prstGeom>
        </p:spPr>
      </p:pic>
      <p:grpSp>
        <p:nvGrpSpPr>
          <p:cNvPr id="37" name="组合 36"/>
          <p:cNvGrpSpPr/>
          <p:nvPr/>
        </p:nvGrpSpPr>
        <p:grpSpPr>
          <a:xfrm>
            <a:off x="1785305" y="394109"/>
            <a:ext cx="5550486" cy="535920"/>
            <a:chOff x="5906988" y="1931114"/>
            <a:chExt cx="5550486" cy="535920"/>
          </a:xfrm>
        </p:grpSpPr>
        <p:sp>
          <p:nvSpPr>
            <p:cNvPr id="39" name="矩形 38"/>
            <p:cNvSpPr/>
            <p:nvPr/>
          </p:nvSpPr>
          <p:spPr>
            <a:xfrm>
              <a:off x="6566391" y="1931114"/>
              <a:ext cx="4891083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accent6"/>
                  </a:solidFill>
                </a:rPr>
                <a:t>强化零售功能</a:t>
              </a:r>
              <a:r>
                <a:rPr lang="en-US" altLang="zh-CN" sz="2800" b="1" dirty="0">
                  <a:solidFill>
                    <a:schemeClr val="accent6"/>
                  </a:solidFill>
                </a:rPr>
                <a:t>—</a:t>
              </a:r>
              <a:r>
                <a:rPr lang="zh-CN" altLang="en-US" sz="2800" b="1" dirty="0">
                  <a:solidFill>
                    <a:schemeClr val="accent6"/>
                  </a:solidFill>
                </a:rPr>
                <a:t>增加</a:t>
              </a:r>
              <a:r>
                <a:rPr lang="en-US" altLang="zh-CN" sz="2800" b="1" dirty="0">
                  <a:solidFill>
                    <a:schemeClr val="accent6"/>
                  </a:solidFill>
                </a:rPr>
                <a:t>POS</a:t>
              </a:r>
              <a:r>
                <a:rPr lang="zh-CN" altLang="en-US" sz="2800" b="1" dirty="0">
                  <a:solidFill>
                    <a:schemeClr val="accent6"/>
                  </a:solidFill>
                </a:rPr>
                <a:t>皮肤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5906988" y="1943814"/>
              <a:ext cx="684803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accent6"/>
                  </a:solidFill>
                </a:rPr>
                <a:t>01.</a:t>
              </a:r>
              <a:endParaRPr lang="zh-CN" altLang="en-US" sz="2800" b="1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:a16="http://schemas.microsoft.com/office/drawing/2014/main" id="{17A5FCFE-7095-4BF0-8240-AF6F356E269B}"/>
              </a:ext>
            </a:extLst>
          </p:cNvPr>
          <p:cNvSpPr/>
          <p:nvPr/>
        </p:nvSpPr>
        <p:spPr>
          <a:xfrm>
            <a:off x="1785305" y="1618675"/>
            <a:ext cx="7339645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、为更好适配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1024*768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小分辨率显示器，特意增加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【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小屏绿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】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皮肤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F60DE3C6-CB27-4165-9533-776F71B18A56}"/>
              </a:ext>
            </a:extLst>
          </p:cNvPr>
          <p:cNvSpPr/>
          <p:nvPr/>
        </p:nvSpPr>
        <p:spPr>
          <a:xfrm>
            <a:off x="1785304" y="2014809"/>
            <a:ext cx="8939845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、全新设计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【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薄荷绿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】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皮肤，区分重要信息及会员信息，操作更简洁，显示更合理</a:t>
            </a:r>
          </a:p>
        </p:txBody>
      </p:sp>
    </p:spTree>
    <p:extLst>
      <p:ext uri="{BB962C8B-B14F-4D97-AF65-F5344CB8AC3E}">
        <p14:creationId xmlns:p14="http://schemas.microsoft.com/office/powerpoint/2010/main" val="319526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1402045" y="1738543"/>
            <a:ext cx="2413178" cy="2413178"/>
            <a:chOff x="1505599" y="1967143"/>
            <a:chExt cx="2413178" cy="2413178"/>
          </a:xfrm>
        </p:grpSpPr>
        <p:sp>
          <p:nvSpPr>
            <p:cNvPr id="31" name="椭圆 30"/>
            <p:cNvSpPr/>
            <p:nvPr/>
          </p:nvSpPr>
          <p:spPr>
            <a:xfrm>
              <a:off x="1633390" y="2094934"/>
              <a:ext cx="2157594" cy="215759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1505599" y="1967143"/>
              <a:ext cx="2413178" cy="2413178"/>
            </a:xfrm>
            <a:prstGeom prst="ellipse">
              <a:avLst/>
            </a:prstGeom>
            <a:noFill/>
            <a:ln>
              <a:solidFill>
                <a:schemeClr val="accent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3" name="Freeform 109"/>
            <p:cNvSpPr>
              <a:spLocks noEditPoints="1"/>
            </p:cNvSpPr>
            <p:nvPr/>
          </p:nvSpPr>
          <p:spPr bwMode="auto">
            <a:xfrm>
              <a:off x="2324838" y="2759131"/>
              <a:ext cx="774699" cy="829201"/>
            </a:xfrm>
            <a:custGeom>
              <a:avLst/>
              <a:gdLst>
                <a:gd name="connsiteX0" fmla="*/ 270013 w 315913"/>
                <a:gd name="connsiteY0" fmla="*/ 244475 h 338138"/>
                <a:gd name="connsiteX1" fmla="*/ 315913 w 315913"/>
                <a:gd name="connsiteY1" fmla="*/ 290647 h 338138"/>
                <a:gd name="connsiteX2" fmla="*/ 315913 w 315913"/>
                <a:gd name="connsiteY2" fmla="*/ 331542 h 338138"/>
                <a:gd name="connsiteX3" fmla="*/ 313290 w 315913"/>
                <a:gd name="connsiteY3" fmla="*/ 335500 h 338138"/>
                <a:gd name="connsiteX4" fmla="*/ 309356 w 315913"/>
                <a:gd name="connsiteY4" fmla="*/ 338138 h 338138"/>
                <a:gd name="connsiteX5" fmla="*/ 231982 w 315913"/>
                <a:gd name="connsiteY5" fmla="*/ 338138 h 338138"/>
                <a:gd name="connsiteX6" fmla="*/ 225425 w 315913"/>
                <a:gd name="connsiteY6" fmla="*/ 331542 h 338138"/>
                <a:gd name="connsiteX7" fmla="*/ 225425 w 315913"/>
                <a:gd name="connsiteY7" fmla="*/ 290647 h 338138"/>
                <a:gd name="connsiteX8" fmla="*/ 270013 w 315913"/>
                <a:gd name="connsiteY8" fmla="*/ 244475 h 338138"/>
                <a:gd name="connsiteX9" fmla="*/ 157956 w 315913"/>
                <a:gd name="connsiteY9" fmla="*/ 244475 h 338138"/>
                <a:gd name="connsiteX10" fmla="*/ 203200 w 315913"/>
                <a:gd name="connsiteY10" fmla="*/ 290647 h 338138"/>
                <a:gd name="connsiteX11" fmla="*/ 203200 w 315913"/>
                <a:gd name="connsiteY11" fmla="*/ 331542 h 338138"/>
                <a:gd name="connsiteX12" fmla="*/ 201869 w 315913"/>
                <a:gd name="connsiteY12" fmla="*/ 335500 h 338138"/>
                <a:gd name="connsiteX13" fmla="*/ 196546 w 315913"/>
                <a:gd name="connsiteY13" fmla="*/ 338138 h 338138"/>
                <a:gd name="connsiteX14" fmla="*/ 119365 w 315913"/>
                <a:gd name="connsiteY14" fmla="*/ 338138 h 338138"/>
                <a:gd name="connsiteX15" fmla="*/ 112712 w 315913"/>
                <a:gd name="connsiteY15" fmla="*/ 331542 h 338138"/>
                <a:gd name="connsiteX16" fmla="*/ 112712 w 315913"/>
                <a:gd name="connsiteY16" fmla="*/ 290647 h 338138"/>
                <a:gd name="connsiteX17" fmla="*/ 157956 w 315913"/>
                <a:gd name="connsiteY17" fmla="*/ 244475 h 338138"/>
                <a:gd name="connsiteX18" fmla="*/ 45900 w 315913"/>
                <a:gd name="connsiteY18" fmla="*/ 244475 h 338138"/>
                <a:gd name="connsiteX19" fmla="*/ 90488 w 315913"/>
                <a:gd name="connsiteY19" fmla="*/ 290647 h 338138"/>
                <a:gd name="connsiteX20" fmla="*/ 90488 w 315913"/>
                <a:gd name="connsiteY20" fmla="*/ 331542 h 338138"/>
                <a:gd name="connsiteX21" fmla="*/ 89176 w 315913"/>
                <a:gd name="connsiteY21" fmla="*/ 335500 h 338138"/>
                <a:gd name="connsiteX22" fmla="*/ 83931 w 315913"/>
                <a:gd name="connsiteY22" fmla="*/ 338138 h 338138"/>
                <a:gd name="connsiteX23" fmla="*/ 6557 w 315913"/>
                <a:gd name="connsiteY23" fmla="*/ 338138 h 338138"/>
                <a:gd name="connsiteX24" fmla="*/ 0 w 315913"/>
                <a:gd name="connsiteY24" fmla="*/ 331542 h 338138"/>
                <a:gd name="connsiteX25" fmla="*/ 0 w 315913"/>
                <a:gd name="connsiteY25" fmla="*/ 290647 h 338138"/>
                <a:gd name="connsiteX26" fmla="*/ 45900 w 315913"/>
                <a:gd name="connsiteY26" fmla="*/ 244475 h 338138"/>
                <a:gd name="connsiteX27" fmla="*/ 271463 w 315913"/>
                <a:gd name="connsiteY27" fmla="*/ 180975 h 338138"/>
                <a:gd name="connsiteX28" fmla="*/ 301625 w 315913"/>
                <a:gd name="connsiteY28" fmla="*/ 211138 h 338138"/>
                <a:gd name="connsiteX29" fmla="*/ 271463 w 315913"/>
                <a:gd name="connsiteY29" fmla="*/ 241300 h 338138"/>
                <a:gd name="connsiteX30" fmla="*/ 241300 w 315913"/>
                <a:gd name="connsiteY30" fmla="*/ 211138 h 338138"/>
                <a:gd name="connsiteX31" fmla="*/ 271463 w 315913"/>
                <a:gd name="connsiteY31" fmla="*/ 180975 h 338138"/>
                <a:gd name="connsiteX32" fmla="*/ 159420 w 315913"/>
                <a:gd name="connsiteY32" fmla="*/ 180975 h 338138"/>
                <a:gd name="connsiteX33" fmla="*/ 188912 w 315913"/>
                <a:gd name="connsiteY33" fmla="*/ 211138 h 338138"/>
                <a:gd name="connsiteX34" fmla="*/ 159420 w 315913"/>
                <a:gd name="connsiteY34" fmla="*/ 241300 h 338138"/>
                <a:gd name="connsiteX35" fmla="*/ 128587 w 315913"/>
                <a:gd name="connsiteY35" fmla="*/ 211138 h 338138"/>
                <a:gd name="connsiteX36" fmla="*/ 159420 w 315913"/>
                <a:gd name="connsiteY36" fmla="*/ 180975 h 338138"/>
                <a:gd name="connsiteX37" fmla="*/ 46038 w 315913"/>
                <a:gd name="connsiteY37" fmla="*/ 180975 h 338138"/>
                <a:gd name="connsiteX38" fmla="*/ 76201 w 315913"/>
                <a:gd name="connsiteY38" fmla="*/ 211138 h 338138"/>
                <a:gd name="connsiteX39" fmla="*/ 46038 w 315913"/>
                <a:gd name="connsiteY39" fmla="*/ 241301 h 338138"/>
                <a:gd name="connsiteX40" fmla="*/ 15875 w 315913"/>
                <a:gd name="connsiteY40" fmla="*/ 211138 h 338138"/>
                <a:gd name="connsiteX41" fmla="*/ 46038 w 315913"/>
                <a:gd name="connsiteY41" fmla="*/ 180975 h 338138"/>
                <a:gd name="connsiteX42" fmla="*/ 270005 w 315913"/>
                <a:gd name="connsiteY42" fmla="*/ 77788 h 338138"/>
                <a:gd name="connsiteX43" fmla="*/ 238125 w 315913"/>
                <a:gd name="connsiteY43" fmla="*/ 109792 h 338138"/>
                <a:gd name="connsiteX44" fmla="*/ 238125 w 315913"/>
                <a:gd name="connsiteY44" fmla="*/ 144463 h 338138"/>
                <a:gd name="connsiteX45" fmla="*/ 303213 w 315913"/>
                <a:gd name="connsiteY45" fmla="*/ 144463 h 338138"/>
                <a:gd name="connsiteX46" fmla="*/ 303213 w 315913"/>
                <a:gd name="connsiteY46" fmla="*/ 109792 h 338138"/>
                <a:gd name="connsiteX47" fmla="*/ 270005 w 315913"/>
                <a:gd name="connsiteY47" fmla="*/ 77788 h 338138"/>
                <a:gd name="connsiteX48" fmla="*/ 270013 w 315913"/>
                <a:gd name="connsiteY48" fmla="*/ 65088 h 338138"/>
                <a:gd name="connsiteX49" fmla="*/ 315913 w 315913"/>
                <a:gd name="connsiteY49" fmla="*/ 109941 h 338138"/>
                <a:gd name="connsiteX50" fmla="*/ 315913 w 315913"/>
                <a:gd name="connsiteY50" fmla="*/ 150836 h 338138"/>
                <a:gd name="connsiteX51" fmla="*/ 313290 w 315913"/>
                <a:gd name="connsiteY51" fmla="*/ 156113 h 338138"/>
                <a:gd name="connsiteX52" fmla="*/ 309356 w 315913"/>
                <a:gd name="connsiteY52" fmla="*/ 158751 h 338138"/>
                <a:gd name="connsiteX53" fmla="*/ 231982 w 315913"/>
                <a:gd name="connsiteY53" fmla="*/ 158751 h 338138"/>
                <a:gd name="connsiteX54" fmla="*/ 225425 w 315913"/>
                <a:gd name="connsiteY54" fmla="*/ 150836 h 338138"/>
                <a:gd name="connsiteX55" fmla="*/ 225425 w 315913"/>
                <a:gd name="connsiteY55" fmla="*/ 109941 h 338138"/>
                <a:gd name="connsiteX56" fmla="*/ 270013 w 315913"/>
                <a:gd name="connsiteY56" fmla="*/ 65088 h 338138"/>
                <a:gd name="connsiteX57" fmla="*/ 157956 w 315913"/>
                <a:gd name="connsiteY57" fmla="*/ 65088 h 338138"/>
                <a:gd name="connsiteX58" fmla="*/ 203200 w 315913"/>
                <a:gd name="connsiteY58" fmla="*/ 109941 h 338138"/>
                <a:gd name="connsiteX59" fmla="*/ 203200 w 315913"/>
                <a:gd name="connsiteY59" fmla="*/ 150836 h 338138"/>
                <a:gd name="connsiteX60" fmla="*/ 201869 w 315913"/>
                <a:gd name="connsiteY60" fmla="*/ 156113 h 338138"/>
                <a:gd name="connsiteX61" fmla="*/ 196546 w 315913"/>
                <a:gd name="connsiteY61" fmla="*/ 158751 h 338138"/>
                <a:gd name="connsiteX62" fmla="*/ 119365 w 315913"/>
                <a:gd name="connsiteY62" fmla="*/ 158751 h 338138"/>
                <a:gd name="connsiteX63" fmla="*/ 112712 w 315913"/>
                <a:gd name="connsiteY63" fmla="*/ 150836 h 338138"/>
                <a:gd name="connsiteX64" fmla="*/ 112712 w 315913"/>
                <a:gd name="connsiteY64" fmla="*/ 109941 h 338138"/>
                <a:gd name="connsiteX65" fmla="*/ 157956 w 315913"/>
                <a:gd name="connsiteY65" fmla="*/ 65088 h 338138"/>
                <a:gd name="connsiteX66" fmla="*/ 45900 w 315913"/>
                <a:gd name="connsiteY66" fmla="*/ 65088 h 338138"/>
                <a:gd name="connsiteX67" fmla="*/ 90488 w 315913"/>
                <a:gd name="connsiteY67" fmla="*/ 109941 h 338138"/>
                <a:gd name="connsiteX68" fmla="*/ 90488 w 315913"/>
                <a:gd name="connsiteY68" fmla="*/ 150836 h 338138"/>
                <a:gd name="connsiteX69" fmla="*/ 89176 w 315913"/>
                <a:gd name="connsiteY69" fmla="*/ 156113 h 338138"/>
                <a:gd name="connsiteX70" fmla="*/ 83931 w 315913"/>
                <a:gd name="connsiteY70" fmla="*/ 158751 h 338138"/>
                <a:gd name="connsiteX71" fmla="*/ 6557 w 315913"/>
                <a:gd name="connsiteY71" fmla="*/ 158751 h 338138"/>
                <a:gd name="connsiteX72" fmla="*/ 0 w 315913"/>
                <a:gd name="connsiteY72" fmla="*/ 150836 h 338138"/>
                <a:gd name="connsiteX73" fmla="*/ 0 w 315913"/>
                <a:gd name="connsiteY73" fmla="*/ 109941 h 338138"/>
                <a:gd name="connsiteX74" fmla="*/ 45900 w 315913"/>
                <a:gd name="connsiteY74" fmla="*/ 65088 h 338138"/>
                <a:gd name="connsiteX75" fmla="*/ 270669 w 315913"/>
                <a:gd name="connsiteY75" fmla="*/ 14288 h 338138"/>
                <a:gd name="connsiteX76" fmla="*/ 254000 w 315913"/>
                <a:gd name="connsiteY76" fmla="*/ 30957 h 338138"/>
                <a:gd name="connsiteX77" fmla="*/ 270669 w 315913"/>
                <a:gd name="connsiteY77" fmla="*/ 47626 h 338138"/>
                <a:gd name="connsiteX78" fmla="*/ 287338 w 315913"/>
                <a:gd name="connsiteY78" fmla="*/ 30957 h 338138"/>
                <a:gd name="connsiteX79" fmla="*/ 270669 w 315913"/>
                <a:gd name="connsiteY79" fmla="*/ 14288 h 338138"/>
                <a:gd name="connsiteX80" fmla="*/ 271463 w 315913"/>
                <a:gd name="connsiteY80" fmla="*/ 0 h 338138"/>
                <a:gd name="connsiteX81" fmla="*/ 301625 w 315913"/>
                <a:gd name="connsiteY81" fmla="*/ 30957 h 338138"/>
                <a:gd name="connsiteX82" fmla="*/ 271463 w 315913"/>
                <a:gd name="connsiteY82" fmla="*/ 61913 h 338138"/>
                <a:gd name="connsiteX83" fmla="*/ 241300 w 315913"/>
                <a:gd name="connsiteY83" fmla="*/ 30957 h 338138"/>
                <a:gd name="connsiteX84" fmla="*/ 271463 w 315913"/>
                <a:gd name="connsiteY84" fmla="*/ 0 h 338138"/>
                <a:gd name="connsiteX85" fmla="*/ 159420 w 315913"/>
                <a:gd name="connsiteY85" fmla="*/ 0 h 338138"/>
                <a:gd name="connsiteX86" fmla="*/ 188912 w 315913"/>
                <a:gd name="connsiteY86" fmla="*/ 30957 h 338138"/>
                <a:gd name="connsiteX87" fmla="*/ 159420 w 315913"/>
                <a:gd name="connsiteY87" fmla="*/ 61913 h 338138"/>
                <a:gd name="connsiteX88" fmla="*/ 128587 w 315913"/>
                <a:gd name="connsiteY88" fmla="*/ 30957 h 338138"/>
                <a:gd name="connsiteX89" fmla="*/ 159420 w 315913"/>
                <a:gd name="connsiteY89" fmla="*/ 0 h 338138"/>
                <a:gd name="connsiteX90" fmla="*/ 46037 w 315913"/>
                <a:gd name="connsiteY90" fmla="*/ 0 h 338138"/>
                <a:gd name="connsiteX91" fmla="*/ 76200 w 315913"/>
                <a:gd name="connsiteY91" fmla="*/ 30957 h 338138"/>
                <a:gd name="connsiteX92" fmla="*/ 46037 w 315913"/>
                <a:gd name="connsiteY92" fmla="*/ 61913 h 338138"/>
                <a:gd name="connsiteX93" fmla="*/ 15875 w 315913"/>
                <a:gd name="connsiteY93" fmla="*/ 30957 h 338138"/>
                <a:gd name="connsiteX94" fmla="*/ 46037 w 315913"/>
                <a:gd name="connsiteY9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5913" h="338138">
                  <a:moveTo>
                    <a:pt x="270013" y="244475"/>
                  </a:moveTo>
                  <a:cubicBezTo>
                    <a:pt x="294930" y="244475"/>
                    <a:pt x="315913" y="265582"/>
                    <a:pt x="315913" y="290647"/>
                  </a:cubicBezTo>
                  <a:cubicBezTo>
                    <a:pt x="315913" y="290647"/>
                    <a:pt x="315913" y="290647"/>
                    <a:pt x="315913" y="331542"/>
                  </a:cubicBezTo>
                  <a:cubicBezTo>
                    <a:pt x="315913" y="332861"/>
                    <a:pt x="314602" y="335500"/>
                    <a:pt x="313290" y="335500"/>
                  </a:cubicBezTo>
                  <a:cubicBezTo>
                    <a:pt x="313290" y="336819"/>
                    <a:pt x="310667" y="338138"/>
                    <a:pt x="309356" y="338138"/>
                  </a:cubicBezTo>
                  <a:cubicBezTo>
                    <a:pt x="309356" y="338138"/>
                    <a:pt x="309356" y="338138"/>
                    <a:pt x="231982" y="338138"/>
                  </a:cubicBezTo>
                  <a:cubicBezTo>
                    <a:pt x="228048" y="338138"/>
                    <a:pt x="225425" y="335500"/>
                    <a:pt x="225425" y="331542"/>
                  </a:cubicBezTo>
                  <a:cubicBezTo>
                    <a:pt x="225425" y="331542"/>
                    <a:pt x="225425" y="331542"/>
                    <a:pt x="225425" y="290647"/>
                  </a:cubicBezTo>
                  <a:cubicBezTo>
                    <a:pt x="225425" y="265582"/>
                    <a:pt x="246408" y="244475"/>
                    <a:pt x="270013" y="244475"/>
                  </a:cubicBezTo>
                  <a:close/>
                  <a:moveTo>
                    <a:pt x="157956" y="244475"/>
                  </a:moveTo>
                  <a:cubicBezTo>
                    <a:pt x="183239" y="244475"/>
                    <a:pt x="203200" y="265582"/>
                    <a:pt x="203200" y="290647"/>
                  </a:cubicBezTo>
                  <a:cubicBezTo>
                    <a:pt x="203200" y="290647"/>
                    <a:pt x="203200" y="290647"/>
                    <a:pt x="203200" y="331542"/>
                  </a:cubicBezTo>
                  <a:cubicBezTo>
                    <a:pt x="203200" y="332861"/>
                    <a:pt x="203200" y="335500"/>
                    <a:pt x="201869" y="335500"/>
                  </a:cubicBezTo>
                  <a:cubicBezTo>
                    <a:pt x="200538" y="336819"/>
                    <a:pt x="199208" y="338138"/>
                    <a:pt x="196546" y="338138"/>
                  </a:cubicBezTo>
                  <a:cubicBezTo>
                    <a:pt x="196546" y="338138"/>
                    <a:pt x="196546" y="338138"/>
                    <a:pt x="119365" y="338138"/>
                  </a:cubicBezTo>
                  <a:cubicBezTo>
                    <a:pt x="115373" y="338138"/>
                    <a:pt x="112712" y="335500"/>
                    <a:pt x="112712" y="331542"/>
                  </a:cubicBezTo>
                  <a:cubicBezTo>
                    <a:pt x="112712" y="331542"/>
                    <a:pt x="112712" y="331542"/>
                    <a:pt x="112712" y="290647"/>
                  </a:cubicBezTo>
                  <a:cubicBezTo>
                    <a:pt x="112712" y="265582"/>
                    <a:pt x="132672" y="244475"/>
                    <a:pt x="157956" y="244475"/>
                  </a:cubicBezTo>
                  <a:close/>
                  <a:moveTo>
                    <a:pt x="45900" y="244475"/>
                  </a:moveTo>
                  <a:cubicBezTo>
                    <a:pt x="69505" y="244475"/>
                    <a:pt x="90488" y="265582"/>
                    <a:pt x="90488" y="290647"/>
                  </a:cubicBezTo>
                  <a:cubicBezTo>
                    <a:pt x="90488" y="290647"/>
                    <a:pt x="90488" y="290647"/>
                    <a:pt x="90488" y="331542"/>
                  </a:cubicBezTo>
                  <a:cubicBezTo>
                    <a:pt x="90488" y="332861"/>
                    <a:pt x="90488" y="335500"/>
                    <a:pt x="89176" y="335500"/>
                  </a:cubicBezTo>
                  <a:cubicBezTo>
                    <a:pt x="87865" y="336819"/>
                    <a:pt x="85242" y="338138"/>
                    <a:pt x="83931" y="338138"/>
                  </a:cubicBezTo>
                  <a:cubicBezTo>
                    <a:pt x="83931" y="338138"/>
                    <a:pt x="83931" y="338138"/>
                    <a:pt x="6557" y="338138"/>
                  </a:cubicBezTo>
                  <a:cubicBezTo>
                    <a:pt x="3934" y="338138"/>
                    <a:pt x="0" y="335500"/>
                    <a:pt x="0" y="331542"/>
                  </a:cubicBezTo>
                  <a:cubicBezTo>
                    <a:pt x="0" y="331542"/>
                    <a:pt x="0" y="331542"/>
                    <a:pt x="0" y="290647"/>
                  </a:cubicBezTo>
                  <a:cubicBezTo>
                    <a:pt x="0" y="265582"/>
                    <a:pt x="20983" y="244475"/>
                    <a:pt x="45900" y="244475"/>
                  </a:cubicBezTo>
                  <a:close/>
                  <a:moveTo>
                    <a:pt x="271463" y="180975"/>
                  </a:moveTo>
                  <a:cubicBezTo>
                    <a:pt x="287200" y="180975"/>
                    <a:pt x="301625" y="194089"/>
                    <a:pt x="301625" y="211138"/>
                  </a:cubicBezTo>
                  <a:cubicBezTo>
                    <a:pt x="301625" y="228186"/>
                    <a:pt x="287200" y="241300"/>
                    <a:pt x="271463" y="241300"/>
                  </a:cubicBezTo>
                  <a:cubicBezTo>
                    <a:pt x="254414" y="241300"/>
                    <a:pt x="241300" y="228186"/>
                    <a:pt x="241300" y="211138"/>
                  </a:cubicBezTo>
                  <a:cubicBezTo>
                    <a:pt x="241300" y="194089"/>
                    <a:pt x="254414" y="180975"/>
                    <a:pt x="271463" y="180975"/>
                  </a:cubicBezTo>
                  <a:close/>
                  <a:moveTo>
                    <a:pt x="159420" y="180975"/>
                  </a:moveTo>
                  <a:cubicBezTo>
                    <a:pt x="175506" y="180975"/>
                    <a:pt x="188912" y="194089"/>
                    <a:pt x="188912" y="211138"/>
                  </a:cubicBezTo>
                  <a:cubicBezTo>
                    <a:pt x="188912" y="228186"/>
                    <a:pt x="175506" y="241300"/>
                    <a:pt x="159420" y="241300"/>
                  </a:cubicBezTo>
                  <a:cubicBezTo>
                    <a:pt x="141992" y="241300"/>
                    <a:pt x="128587" y="228186"/>
                    <a:pt x="128587" y="211138"/>
                  </a:cubicBezTo>
                  <a:cubicBezTo>
                    <a:pt x="128587" y="194089"/>
                    <a:pt x="141992" y="180975"/>
                    <a:pt x="159420" y="180975"/>
                  </a:cubicBezTo>
                  <a:close/>
                  <a:moveTo>
                    <a:pt x="46038" y="180975"/>
                  </a:moveTo>
                  <a:cubicBezTo>
                    <a:pt x="62697" y="180975"/>
                    <a:pt x="76201" y="194479"/>
                    <a:pt x="76201" y="211138"/>
                  </a:cubicBezTo>
                  <a:cubicBezTo>
                    <a:pt x="76201" y="227797"/>
                    <a:pt x="62697" y="241301"/>
                    <a:pt x="46038" y="241301"/>
                  </a:cubicBezTo>
                  <a:cubicBezTo>
                    <a:pt x="29379" y="241301"/>
                    <a:pt x="15875" y="227797"/>
                    <a:pt x="15875" y="211138"/>
                  </a:cubicBezTo>
                  <a:cubicBezTo>
                    <a:pt x="15875" y="194479"/>
                    <a:pt x="29379" y="180975"/>
                    <a:pt x="46038" y="180975"/>
                  </a:cubicBezTo>
                  <a:close/>
                  <a:moveTo>
                    <a:pt x="270005" y="77788"/>
                  </a:moveTo>
                  <a:cubicBezTo>
                    <a:pt x="252736" y="77788"/>
                    <a:pt x="238125" y="92457"/>
                    <a:pt x="238125" y="109792"/>
                  </a:cubicBezTo>
                  <a:cubicBezTo>
                    <a:pt x="238125" y="109792"/>
                    <a:pt x="238125" y="109792"/>
                    <a:pt x="238125" y="144463"/>
                  </a:cubicBezTo>
                  <a:cubicBezTo>
                    <a:pt x="238125" y="144463"/>
                    <a:pt x="238125" y="144463"/>
                    <a:pt x="303213" y="144463"/>
                  </a:cubicBezTo>
                  <a:lnTo>
                    <a:pt x="303213" y="109792"/>
                  </a:lnTo>
                  <a:cubicBezTo>
                    <a:pt x="303213" y="92457"/>
                    <a:pt x="288602" y="77788"/>
                    <a:pt x="270005" y="77788"/>
                  </a:cubicBezTo>
                  <a:close/>
                  <a:moveTo>
                    <a:pt x="270013" y="65088"/>
                  </a:moveTo>
                  <a:cubicBezTo>
                    <a:pt x="294930" y="65088"/>
                    <a:pt x="315913" y="84876"/>
                    <a:pt x="315913" y="109941"/>
                  </a:cubicBezTo>
                  <a:cubicBezTo>
                    <a:pt x="315913" y="109941"/>
                    <a:pt x="315913" y="109941"/>
                    <a:pt x="315913" y="150836"/>
                  </a:cubicBezTo>
                  <a:cubicBezTo>
                    <a:pt x="315913" y="153474"/>
                    <a:pt x="314602" y="154794"/>
                    <a:pt x="313290" y="156113"/>
                  </a:cubicBezTo>
                  <a:cubicBezTo>
                    <a:pt x="313290" y="157432"/>
                    <a:pt x="310667" y="158751"/>
                    <a:pt x="309356" y="158751"/>
                  </a:cubicBezTo>
                  <a:cubicBezTo>
                    <a:pt x="309356" y="158751"/>
                    <a:pt x="309356" y="158751"/>
                    <a:pt x="231982" y="158751"/>
                  </a:cubicBezTo>
                  <a:cubicBezTo>
                    <a:pt x="228048" y="158751"/>
                    <a:pt x="225425" y="154794"/>
                    <a:pt x="225425" y="150836"/>
                  </a:cubicBezTo>
                  <a:cubicBezTo>
                    <a:pt x="225425" y="150836"/>
                    <a:pt x="225425" y="150836"/>
                    <a:pt x="225425" y="109941"/>
                  </a:cubicBezTo>
                  <a:cubicBezTo>
                    <a:pt x="225425" y="84876"/>
                    <a:pt x="246408" y="65088"/>
                    <a:pt x="270013" y="65088"/>
                  </a:cubicBezTo>
                  <a:close/>
                  <a:moveTo>
                    <a:pt x="157956" y="65088"/>
                  </a:moveTo>
                  <a:cubicBezTo>
                    <a:pt x="183239" y="65088"/>
                    <a:pt x="203200" y="84876"/>
                    <a:pt x="203200" y="109941"/>
                  </a:cubicBezTo>
                  <a:cubicBezTo>
                    <a:pt x="203200" y="109941"/>
                    <a:pt x="203200" y="109941"/>
                    <a:pt x="203200" y="150836"/>
                  </a:cubicBezTo>
                  <a:cubicBezTo>
                    <a:pt x="203200" y="153474"/>
                    <a:pt x="203200" y="154794"/>
                    <a:pt x="201869" y="156113"/>
                  </a:cubicBezTo>
                  <a:cubicBezTo>
                    <a:pt x="200538" y="157432"/>
                    <a:pt x="199208" y="158751"/>
                    <a:pt x="196546" y="158751"/>
                  </a:cubicBezTo>
                  <a:cubicBezTo>
                    <a:pt x="196546" y="158751"/>
                    <a:pt x="196546" y="158751"/>
                    <a:pt x="119365" y="158751"/>
                  </a:cubicBezTo>
                  <a:cubicBezTo>
                    <a:pt x="115373" y="158751"/>
                    <a:pt x="112712" y="154794"/>
                    <a:pt x="112712" y="150836"/>
                  </a:cubicBezTo>
                  <a:cubicBezTo>
                    <a:pt x="112712" y="150836"/>
                    <a:pt x="112712" y="150836"/>
                    <a:pt x="112712" y="109941"/>
                  </a:cubicBezTo>
                  <a:cubicBezTo>
                    <a:pt x="112712" y="84876"/>
                    <a:pt x="132672" y="65088"/>
                    <a:pt x="157956" y="65088"/>
                  </a:cubicBezTo>
                  <a:close/>
                  <a:moveTo>
                    <a:pt x="45900" y="65088"/>
                  </a:moveTo>
                  <a:cubicBezTo>
                    <a:pt x="69505" y="65088"/>
                    <a:pt x="90488" y="84876"/>
                    <a:pt x="90488" y="109941"/>
                  </a:cubicBezTo>
                  <a:cubicBezTo>
                    <a:pt x="90488" y="109941"/>
                    <a:pt x="90488" y="109941"/>
                    <a:pt x="90488" y="150836"/>
                  </a:cubicBezTo>
                  <a:cubicBezTo>
                    <a:pt x="90488" y="153474"/>
                    <a:pt x="90488" y="154794"/>
                    <a:pt x="89176" y="156113"/>
                  </a:cubicBezTo>
                  <a:cubicBezTo>
                    <a:pt x="87865" y="157432"/>
                    <a:pt x="85242" y="158751"/>
                    <a:pt x="83931" y="158751"/>
                  </a:cubicBezTo>
                  <a:cubicBezTo>
                    <a:pt x="83931" y="158751"/>
                    <a:pt x="83931" y="158751"/>
                    <a:pt x="6557" y="158751"/>
                  </a:cubicBezTo>
                  <a:cubicBezTo>
                    <a:pt x="3934" y="158751"/>
                    <a:pt x="0" y="154794"/>
                    <a:pt x="0" y="150836"/>
                  </a:cubicBezTo>
                  <a:cubicBezTo>
                    <a:pt x="0" y="150836"/>
                    <a:pt x="0" y="150836"/>
                    <a:pt x="0" y="109941"/>
                  </a:cubicBezTo>
                  <a:cubicBezTo>
                    <a:pt x="0" y="84876"/>
                    <a:pt x="20983" y="65088"/>
                    <a:pt x="45900" y="65088"/>
                  </a:cubicBezTo>
                  <a:close/>
                  <a:moveTo>
                    <a:pt x="270669" y="14288"/>
                  </a:moveTo>
                  <a:cubicBezTo>
                    <a:pt x="261463" y="14288"/>
                    <a:pt x="254000" y="21751"/>
                    <a:pt x="254000" y="30957"/>
                  </a:cubicBezTo>
                  <a:cubicBezTo>
                    <a:pt x="254000" y="40163"/>
                    <a:pt x="261463" y="47626"/>
                    <a:pt x="270669" y="47626"/>
                  </a:cubicBezTo>
                  <a:cubicBezTo>
                    <a:pt x="279875" y="47626"/>
                    <a:pt x="287338" y="40163"/>
                    <a:pt x="287338" y="30957"/>
                  </a:cubicBezTo>
                  <a:cubicBezTo>
                    <a:pt x="287338" y="21751"/>
                    <a:pt x="279875" y="14288"/>
                    <a:pt x="270669" y="14288"/>
                  </a:cubicBezTo>
                  <a:close/>
                  <a:moveTo>
                    <a:pt x="271463" y="0"/>
                  </a:moveTo>
                  <a:cubicBezTo>
                    <a:pt x="287200" y="0"/>
                    <a:pt x="301625" y="13459"/>
                    <a:pt x="301625" y="30957"/>
                  </a:cubicBezTo>
                  <a:cubicBezTo>
                    <a:pt x="301625" y="48454"/>
                    <a:pt x="287200" y="61913"/>
                    <a:pt x="271463" y="61913"/>
                  </a:cubicBezTo>
                  <a:cubicBezTo>
                    <a:pt x="254414" y="61913"/>
                    <a:pt x="241300" y="48454"/>
                    <a:pt x="241300" y="30957"/>
                  </a:cubicBezTo>
                  <a:cubicBezTo>
                    <a:pt x="241300" y="13459"/>
                    <a:pt x="254414" y="0"/>
                    <a:pt x="271463" y="0"/>
                  </a:cubicBezTo>
                  <a:close/>
                  <a:moveTo>
                    <a:pt x="159420" y="0"/>
                  </a:moveTo>
                  <a:cubicBezTo>
                    <a:pt x="175506" y="0"/>
                    <a:pt x="188912" y="13459"/>
                    <a:pt x="188912" y="30957"/>
                  </a:cubicBezTo>
                  <a:cubicBezTo>
                    <a:pt x="188912" y="48454"/>
                    <a:pt x="175506" y="61913"/>
                    <a:pt x="159420" y="61913"/>
                  </a:cubicBezTo>
                  <a:cubicBezTo>
                    <a:pt x="141992" y="61913"/>
                    <a:pt x="128587" y="48454"/>
                    <a:pt x="128587" y="30957"/>
                  </a:cubicBezTo>
                  <a:cubicBezTo>
                    <a:pt x="128587" y="13459"/>
                    <a:pt x="141992" y="0"/>
                    <a:pt x="159420" y="0"/>
                  </a:cubicBezTo>
                  <a:close/>
                  <a:moveTo>
                    <a:pt x="46037" y="0"/>
                  </a:moveTo>
                  <a:cubicBezTo>
                    <a:pt x="63086" y="0"/>
                    <a:pt x="76200" y="13459"/>
                    <a:pt x="76200" y="30957"/>
                  </a:cubicBezTo>
                  <a:cubicBezTo>
                    <a:pt x="76200" y="48454"/>
                    <a:pt x="63086" y="61913"/>
                    <a:pt x="46037" y="61913"/>
                  </a:cubicBezTo>
                  <a:cubicBezTo>
                    <a:pt x="28989" y="61913"/>
                    <a:pt x="15875" y="48454"/>
                    <a:pt x="15875" y="30957"/>
                  </a:cubicBezTo>
                  <a:cubicBezTo>
                    <a:pt x="15875" y="13459"/>
                    <a:pt x="28989" y="0"/>
                    <a:pt x="4603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889410" y="1738543"/>
            <a:ext cx="2413178" cy="2413178"/>
            <a:chOff x="5103909" y="1967143"/>
            <a:chExt cx="2413178" cy="2413178"/>
          </a:xfrm>
        </p:grpSpPr>
        <p:sp>
          <p:nvSpPr>
            <p:cNvPr id="35" name="椭圆 34"/>
            <p:cNvSpPr/>
            <p:nvPr/>
          </p:nvSpPr>
          <p:spPr>
            <a:xfrm>
              <a:off x="5231700" y="2094934"/>
              <a:ext cx="2157594" cy="215759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5103909" y="1967143"/>
              <a:ext cx="2413178" cy="2413178"/>
            </a:xfrm>
            <a:prstGeom prst="ellipse">
              <a:avLst/>
            </a:prstGeom>
            <a:noFill/>
            <a:ln>
              <a:solidFill>
                <a:schemeClr val="accent4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7" name="Freeform 134"/>
            <p:cNvSpPr>
              <a:spLocks/>
            </p:cNvSpPr>
            <p:nvPr/>
          </p:nvSpPr>
          <p:spPr bwMode="auto">
            <a:xfrm>
              <a:off x="5928666" y="2780502"/>
              <a:ext cx="763663" cy="786459"/>
            </a:xfrm>
            <a:custGeom>
              <a:avLst/>
              <a:gdLst>
                <a:gd name="connsiteX0" fmla="*/ 140277 w 319088"/>
                <a:gd name="connsiteY0" fmla="*/ 225425 h 328613"/>
                <a:gd name="connsiteX1" fmla="*/ 101311 w 319088"/>
                <a:gd name="connsiteY1" fmla="*/ 229351 h 328613"/>
                <a:gd name="connsiteX2" fmla="*/ 100012 w 319088"/>
                <a:gd name="connsiteY2" fmla="*/ 230660 h 328613"/>
                <a:gd name="connsiteX3" fmla="*/ 100012 w 319088"/>
                <a:gd name="connsiteY3" fmla="*/ 319646 h 328613"/>
                <a:gd name="connsiteX4" fmla="*/ 100012 w 319088"/>
                <a:gd name="connsiteY4" fmla="*/ 322263 h 328613"/>
                <a:gd name="connsiteX5" fmla="*/ 101311 w 319088"/>
                <a:gd name="connsiteY5" fmla="*/ 322263 h 328613"/>
                <a:gd name="connsiteX6" fmla="*/ 102610 w 319088"/>
                <a:gd name="connsiteY6" fmla="*/ 322263 h 328613"/>
                <a:gd name="connsiteX7" fmla="*/ 140277 w 319088"/>
                <a:gd name="connsiteY7" fmla="*/ 311794 h 328613"/>
                <a:gd name="connsiteX8" fmla="*/ 142875 w 319088"/>
                <a:gd name="connsiteY8" fmla="*/ 310485 h 328613"/>
                <a:gd name="connsiteX9" fmla="*/ 142875 w 319088"/>
                <a:gd name="connsiteY9" fmla="*/ 228042 h 328613"/>
                <a:gd name="connsiteX10" fmla="*/ 141576 w 319088"/>
                <a:gd name="connsiteY10" fmla="*/ 226734 h 328613"/>
                <a:gd name="connsiteX11" fmla="*/ 140277 w 319088"/>
                <a:gd name="connsiteY11" fmla="*/ 225425 h 328613"/>
                <a:gd name="connsiteX12" fmla="*/ 49212 w 319088"/>
                <a:gd name="connsiteY12" fmla="*/ 223838 h 328613"/>
                <a:gd name="connsiteX13" fmla="*/ 49212 w 319088"/>
                <a:gd name="connsiteY13" fmla="*/ 226378 h 328613"/>
                <a:gd name="connsiteX14" fmla="*/ 49212 w 319088"/>
                <a:gd name="connsiteY14" fmla="*/ 263208 h 328613"/>
                <a:gd name="connsiteX15" fmla="*/ 50497 w 319088"/>
                <a:gd name="connsiteY15" fmla="*/ 265748 h 328613"/>
                <a:gd name="connsiteX16" fmla="*/ 74915 w 319088"/>
                <a:gd name="connsiteY16" fmla="*/ 274638 h 328613"/>
                <a:gd name="connsiteX17" fmla="*/ 76200 w 319088"/>
                <a:gd name="connsiteY17" fmla="*/ 273368 h 328613"/>
                <a:gd name="connsiteX18" fmla="*/ 76200 w 319088"/>
                <a:gd name="connsiteY18" fmla="*/ 272098 h 328613"/>
                <a:gd name="connsiteX19" fmla="*/ 76200 w 319088"/>
                <a:gd name="connsiteY19" fmla="*/ 230188 h 328613"/>
                <a:gd name="connsiteX20" fmla="*/ 74915 w 319088"/>
                <a:gd name="connsiteY20" fmla="*/ 228918 h 328613"/>
                <a:gd name="connsiteX21" fmla="*/ 50497 w 319088"/>
                <a:gd name="connsiteY21" fmla="*/ 223838 h 328613"/>
                <a:gd name="connsiteX22" fmla="*/ 49212 w 319088"/>
                <a:gd name="connsiteY22" fmla="*/ 223838 h 328613"/>
                <a:gd name="connsiteX23" fmla="*/ 189206 w 319088"/>
                <a:gd name="connsiteY23" fmla="*/ 222250 h 328613"/>
                <a:gd name="connsiteX24" fmla="*/ 156868 w 319088"/>
                <a:gd name="connsiteY24" fmla="*/ 224848 h 328613"/>
                <a:gd name="connsiteX25" fmla="*/ 155575 w 319088"/>
                <a:gd name="connsiteY25" fmla="*/ 226147 h 328613"/>
                <a:gd name="connsiteX26" fmla="*/ 155575 w 319088"/>
                <a:gd name="connsiteY26" fmla="*/ 305377 h 328613"/>
                <a:gd name="connsiteX27" fmla="*/ 156868 w 319088"/>
                <a:gd name="connsiteY27" fmla="*/ 307975 h 328613"/>
                <a:gd name="connsiteX28" fmla="*/ 158162 w 319088"/>
                <a:gd name="connsiteY28" fmla="*/ 307975 h 328613"/>
                <a:gd name="connsiteX29" fmla="*/ 189206 w 319088"/>
                <a:gd name="connsiteY29" fmla="*/ 300182 h 328613"/>
                <a:gd name="connsiteX30" fmla="*/ 190500 w 319088"/>
                <a:gd name="connsiteY30" fmla="*/ 297584 h 328613"/>
                <a:gd name="connsiteX31" fmla="*/ 190500 w 319088"/>
                <a:gd name="connsiteY31" fmla="*/ 223549 h 328613"/>
                <a:gd name="connsiteX32" fmla="*/ 190500 w 319088"/>
                <a:gd name="connsiteY32" fmla="*/ 222250 h 328613"/>
                <a:gd name="connsiteX33" fmla="*/ 189206 w 319088"/>
                <a:gd name="connsiteY33" fmla="*/ 222250 h 328613"/>
                <a:gd name="connsiteX34" fmla="*/ 12700 w 319088"/>
                <a:gd name="connsiteY34" fmla="*/ 217488 h 328613"/>
                <a:gd name="connsiteX35" fmla="*/ 12700 w 319088"/>
                <a:gd name="connsiteY35" fmla="*/ 218778 h 328613"/>
                <a:gd name="connsiteX36" fmla="*/ 12700 w 319088"/>
                <a:gd name="connsiteY36" fmla="*/ 251024 h 328613"/>
                <a:gd name="connsiteX37" fmla="*/ 13970 w 319088"/>
                <a:gd name="connsiteY37" fmla="*/ 252314 h 328613"/>
                <a:gd name="connsiteX38" fmla="*/ 29210 w 319088"/>
                <a:gd name="connsiteY38" fmla="*/ 258763 h 328613"/>
                <a:gd name="connsiteX39" fmla="*/ 30480 w 319088"/>
                <a:gd name="connsiteY39" fmla="*/ 258763 h 328613"/>
                <a:gd name="connsiteX40" fmla="*/ 31750 w 319088"/>
                <a:gd name="connsiteY40" fmla="*/ 258763 h 328613"/>
                <a:gd name="connsiteX41" fmla="*/ 31750 w 319088"/>
                <a:gd name="connsiteY41" fmla="*/ 257473 h 328613"/>
                <a:gd name="connsiteX42" fmla="*/ 31750 w 319088"/>
                <a:gd name="connsiteY42" fmla="*/ 222647 h 328613"/>
                <a:gd name="connsiteX43" fmla="*/ 30480 w 319088"/>
                <a:gd name="connsiteY43" fmla="*/ 220068 h 328613"/>
                <a:gd name="connsiteX44" fmla="*/ 13970 w 319088"/>
                <a:gd name="connsiteY44" fmla="*/ 217488 h 328613"/>
                <a:gd name="connsiteX45" fmla="*/ 12700 w 319088"/>
                <a:gd name="connsiteY45" fmla="*/ 217488 h 328613"/>
                <a:gd name="connsiteX46" fmla="*/ 280105 w 319088"/>
                <a:gd name="connsiteY46" fmla="*/ 214313 h 328613"/>
                <a:gd name="connsiteX47" fmla="*/ 261584 w 319088"/>
                <a:gd name="connsiteY47" fmla="*/ 215595 h 328613"/>
                <a:gd name="connsiteX48" fmla="*/ 260350 w 319088"/>
                <a:gd name="connsiteY48" fmla="*/ 216877 h 328613"/>
                <a:gd name="connsiteX49" fmla="*/ 260350 w 319088"/>
                <a:gd name="connsiteY49" fmla="*/ 278424 h 328613"/>
                <a:gd name="connsiteX50" fmla="*/ 260350 w 319088"/>
                <a:gd name="connsiteY50" fmla="*/ 279706 h 328613"/>
                <a:gd name="connsiteX51" fmla="*/ 261584 w 319088"/>
                <a:gd name="connsiteY51" fmla="*/ 280988 h 328613"/>
                <a:gd name="connsiteX52" fmla="*/ 262819 w 319088"/>
                <a:gd name="connsiteY52" fmla="*/ 280988 h 328613"/>
                <a:gd name="connsiteX53" fmla="*/ 280105 w 319088"/>
                <a:gd name="connsiteY53" fmla="*/ 275859 h 328613"/>
                <a:gd name="connsiteX54" fmla="*/ 282575 w 319088"/>
                <a:gd name="connsiteY54" fmla="*/ 273295 h 328613"/>
                <a:gd name="connsiteX55" fmla="*/ 282575 w 319088"/>
                <a:gd name="connsiteY55" fmla="*/ 215595 h 328613"/>
                <a:gd name="connsiteX56" fmla="*/ 281340 w 319088"/>
                <a:gd name="connsiteY56" fmla="*/ 214313 h 328613"/>
                <a:gd name="connsiteX57" fmla="*/ 280105 w 319088"/>
                <a:gd name="connsiteY57" fmla="*/ 214313 h 328613"/>
                <a:gd name="connsiteX58" fmla="*/ 306983 w 319088"/>
                <a:gd name="connsiteY58" fmla="*/ 211138 h 328613"/>
                <a:gd name="connsiteX59" fmla="*/ 290215 w 319088"/>
                <a:gd name="connsiteY59" fmla="*/ 212428 h 328613"/>
                <a:gd name="connsiteX60" fmla="*/ 288925 w 319088"/>
                <a:gd name="connsiteY60" fmla="*/ 215008 h 328613"/>
                <a:gd name="connsiteX61" fmla="*/ 288925 w 319088"/>
                <a:gd name="connsiteY61" fmla="*/ 271761 h 328613"/>
                <a:gd name="connsiteX62" fmla="*/ 288925 w 319088"/>
                <a:gd name="connsiteY62" fmla="*/ 273051 h 328613"/>
                <a:gd name="connsiteX63" fmla="*/ 290215 w 319088"/>
                <a:gd name="connsiteY63" fmla="*/ 273051 h 328613"/>
                <a:gd name="connsiteX64" fmla="*/ 308273 w 319088"/>
                <a:gd name="connsiteY64" fmla="*/ 269181 h 328613"/>
                <a:gd name="connsiteX65" fmla="*/ 309563 w 319088"/>
                <a:gd name="connsiteY65" fmla="*/ 266602 h 328613"/>
                <a:gd name="connsiteX66" fmla="*/ 308273 w 319088"/>
                <a:gd name="connsiteY66" fmla="*/ 212428 h 328613"/>
                <a:gd name="connsiteX67" fmla="*/ 308273 w 319088"/>
                <a:gd name="connsiteY67" fmla="*/ 211138 h 328613"/>
                <a:gd name="connsiteX68" fmla="*/ 306983 w 319088"/>
                <a:gd name="connsiteY68" fmla="*/ 211138 h 328613"/>
                <a:gd name="connsiteX69" fmla="*/ 290195 w 319088"/>
                <a:gd name="connsiteY69" fmla="*/ 169863 h 328613"/>
                <a:gd name="connsiteX70" fmla="*/ 288925 w 319088"/>
                <a:gd name="connsiteY70" fmla="*/ 171196 h 328613"/>
                <a:gd name="connsiteX71" fmla="*/ 288925 w 319088"/>
                <a:gd name="connsiteY71" fmla="*/ 172530 h 328613"/>
                <a:gd name="connsiteX72" fmla="*/ 288925 w 319088"/>
                <a:gd name="connsiteY72" fmla="*/ 201867 h 328613"/>
                <a:gd name="connsiteX73" fmla="*/ 288925 w 319088"/>
                <a:gd name="connsiteY73" fmla="*/ 203201 h 328613"/>
                <a:gd name="connsiteX74" fmla="*/ 290195 w 319088"/>
                <a:gd name="connsiteY74" fmla="*/ 203201 h 328613"/>
                <a:gd name="connsiteX75" fmla="*/ 306705 w 319088"/>
                <a:gd name="connsiteY75" fmla="*/ 201867 h 328613"/>
                <a:gd name="connsiteX76" fmla="*/ 307975 w 319088"/>
                <a:gd name="connsiteY76" fmla="*/ 200534 h 328613"/>
                <a:gd name="connsiteX77" fmla="*/ 307975 w 319088"/>
                <a:gd name="connsiteY77" fmla="*/ 172530 h 328613"/>
                <a:gd name="connsiteX78" fmla="*/ 306705 w 319088"/>
                <a:gd name="connsiteY78" fmla="*/ 171196 h 328613"/>
                <a:gd name="connsiteX79" fmla="*/ 290195 w 319088"/>
                <a:gd name="connsiteY79" fmla="*/ 169863 h 328613"/>
                <a:gd name="connsiteX80" fmla="*/ 261584 w 319088"/>
                <a:gd name="connsiteY80" fmla="*/ 168275 h 328613"/>
                <a:gd name="connsiteX81" fmla="*/ 260350 w 319088"/>
                <a:gd name="connsiteY81" fmla="*/ 169568 h 328613"/>
                <a:gd name="connsiteX82" fmla="*/ 260350 w 319088"/>
                <a:gd name="connsiteY82" fmla="*/ 170862 h 328613"/>
                <a:gd name="connsiteX83" fmla="*/ 260350 w 319088"/>
                <a:gd name="connsiteY83" fmla="*/ 201906 h 328613"/>
                <a:gd name="connsiteX84" fmla="*/ 260350 w 319088"/>
                <a:gd name="connsiteY84" fmla="*/ 203200 h 328613"/>
                <a:gd name="connsiteX85" fmla="*/ 261584 w 319088"/>
                <a:gd name="connsiteY85" fmla="*/ 203200 h 328613"/>
                <a:gd name="connsiteX86" fmla="*/ 280105 w 319088"/>
                <a:gd name="connsiteY86" fmla="*/ 201906 h 328613"/>
                <a:gd name="connsiteX87" fmla="*/ 282575 w 319088"/>
                <a:gd name="connsiteY87" fmla="*/ 200613 h 328613"/>
                <a:gd name="connsiteX88" fmla="*/ 282575 w 319088"/>
                <a:gd name="connsiteY88" fmla="*/ 170862 h 328613"/>
                <a:gd name="connsiteX89" fmla="*/ 280105 w 319088"/>
                <a:gd name="connsiteY89" fmla="*/ 169568 h 328613"/>
                <a:gd name="connsiteX90" fmla="*/ 261584 w 319088"/>
                <a:gd name="connsiteY90" fmla="*/ 168275 h 328613"/>
                <a:gd name="connsiteX91" fmla="*/ 214024 w 319088"/>
                <a:gd name="connsiteY91" fmla="*/ 168275 h 328613"/>
                <a:gd name="connsiteX92" fmla="*/ 212725 w 319088"/>
                <a:gd name="connsiteY92" fmla="*/ 169567 h 328613"/>
                <a:gd name="connsiteX93" fmla="*/ 212725 w 319088"/>
                <a:gd name="connsiteY93" fmla="*/ 222546 h 328613"/>
                <a:gd name="connsiteX94" fmla="*/ 214024 w 319088"/>
                <a:gd name="connsiteY94" fmla="*/ 223838 h 328613"/>
                <a:gd name="connsiteX95" fmla="*/ 215322 w 319088"/>
                <a:gd name="connsiteY95" fmla="*/ 223838 h 328613"/>
                <a:gd name="connsiteX96" fmla="*/ 240001 w 319088"/>
                <a:gd name="connsiteY96" fmla="*/ 221254 h 328613"/>
                <a:gd name="connsiteX97" fmla="*/ 241300 w 319088"/>
                <a:gd name="connsiteY97" fmla="*/ 219962 h 328613"/>
                <a:gd name="connsiteX98" fmla="*/ 241300 w 319088"/>
                <a:gd name="connsiteY98" fmla="*/ 170859 h 328613"/>
                <a:gd name="connsiteX99" fmla="*/ 240001 w 319088"/>
                <a:gd name="connsiteY99" fmla="*/ 169567 h 328613"/>
                <a:gd name="connsiteX100" fmla="*/ 215322 w 319088"/>
                <a:gd name="connsiteY100" fmla="*/ 168275 h 328613"/>
                <a:gd name="connsiteX101" fmla="*/ 214024 w 319088"/>
                <a:gd name="connsiteY101" fmla="*/ 168275 h 328613"/>
                <a:gd name="connsiteX102" fmla="*/ 30480 w 319088"/>
                <a:gd name="connsiteY102" fmla="*/ 168275 h 328613"/>
                <a:gd name="connsiteX103" fmla="*/ 13970 w 319088"/>
                <a:gd name="connsiteY103" fmla="*/ 169545 h 328613"/>
                <a:gd name="connsiteX104" fmla="*/ 12700 w 319088"/>
                <a:gd name="connsiteY104" fmla="*/ 170815 h 328613"/>
                <a:gd name="connsiteX105" fmla="*/ 12700 w 319088"/>
                <a:gd name="connsiteY105" fmla="*/ 202565 h 328613"/>
                <a:gd name="connsiteX106" fmla="*/ 13970 w 319088"/>
                <a:gd name="connsiteY106" fmla="*/ 203835 h 328613"/>
                <a:gd name="connsiteX107" fmla="*/ 30480 w 319088"/>
                <a:gd name="connsiteY107" fmla="*/ 206375 h 328613"/>
                <a:gd name="connsiteX108" fmla="*/ 31750 w 319088"/>
                <a:gd name="connsiteY108" fmla="*/ 205105 h 328613"/>
                <a:gd name="connsiteX109" fmla="*/ 31750 w 319088"/>
                <a:gd name="connsiteY109" fmla="*/ 203835 h 328613"/>
                <a:gd name="connsiteX110" fmla="*/ 31750 w 319088"/>
                <a:gd name="connsiteY110" fmla="*/ 169545 h 328613"/>
                <a:gd name="connsiteX111" fmla="*/ 31750 w 319088"/>
                <a:gd name="connsiteY111" fmla="*/ 168275 h 328613"/>
                <a:gd name="connsiteX112" fmla="*/ 30480 w 319088"/>
                <a:gd name="connsiteY112" fmla="*/ 168275 h 328613"/>
                <a:gd name="connsiteX113" fmla="*/ 158162 w 319088"/>
                <a:gd name="connsiteY113" fmla="*/ 165100 h 328613"/>
                <a:gd name="connsiteX114" fmla="*/ 156868 w 319088"/>
                <a:gd name="connsiteY114" fmla="*/ 166407 h 328613"/>
                <a:gd name="connsiteX115" fmla="*/ 155575 w 319088"/>
                <a:gd name="connsiteY115" fmla="*/ 167715 h 328613"/>
                <a:gd name="connsiteX116" fmla="*/ 155575 w 319088"/>
                <a:gd name="connsiteY116" fmla="*/ 206935 h 328613"/>
                <a:gd name="connsiteX117" fmla="*/ 156868 w 319088"/>
                <a:gd name="connsiteY117" fmla="*/ 208243 h 328613"/>
                <a:gd name="connsiteX118" fmla="*/ 158162 w 319088"/>
                <a:gd name="connsiteY118" fmla="*/ 209550 h 328613"/>
                <a:gd name="connsiteX119" fmla="*/ 189206 w 319088"/>
                <a:gd name="connsiteY119" fmla="*/ 208243 h 328613"/>
                <a:gd name="connsiteX120" fmla="*/ 190500 w 319088"/>
                <a:gd name="connsiteY120" fmla="*/ 205628 h 328613"/>
                <a:gd name="connsiteX121" fmla="*/ 190500 w 319088"/>
                <a:gd name="connsiteY121" fmla="*/ 169022 h 328613"/>
                <a:gd name="connsiteX122" fmla="*/ 189206 w 319088"/>
                <a:gd name="connsiteY122" fmla="*/ 166407 h 328613"/>
                <a:gd name="connsiteX123" fmla="*/ 158162 w 319088"/>
                <a:gd name="connsiteY123" fmla="*/ 165100 h 328613"/>
                <a:gd name="connsiteX124" fmla="*/ 100012 w 319088"/>
                <a:gd name="connsiteY124" fmla="*/ 163513 h 328613"/>
                <a:gd name="connsiteX125" fmla="*/ 100012 w 319088"/>
                <a:gd name="connsiteY125" fmla="*/ 164800 h 328613"/>
                <a:gd name="connsiteX126" fmla="*/ 100012 w 319088"/>
                <a:gd name="connsiteY126" fmla="*/ 208564 h 328613"/>
                <a:gd name="connsiteX127" fmla="*/ 100012 w 319088"/>
                <a:gd name="connsiteY127" fmla="*/ 209851 h 328613"/>
                <a:gd name="connsiteX128" fmla="*/ 101311 w 319088"/>
                <a:gd name="connsiteY128" fmla="*/ 211138 h 328613"/>
                <a:gd name="connsiteX129" fmla="*/ 140277 w 319088"/>
                <a:gd name="connsiteY129" fmla="*/ 208564 h 328613"/>
                <a:gd name="connsiteX130" fmla="*/ 142875 w 319088"/>
                <a:gd name="connsiteY130" fmla="*/ 207276 h 328613"/>
                <a:gd name="connsiteX131" fmla="*/ 142875 w 319088"/>
                <a:gd name="connsiteY131" fmla="*/ 166087 h 328613"/>
                <a:gd name="connsiteX132" fmla="*/ 140277 w 319088"/>
                <a:gd name="connsiteY132" fmla="*/ 164800 h 328613"/>
                <a:gd name="connsiteX133" fmla="*/ 101311 w 319088"/>
                <a:gd name="connsiteY133" fmla="*/ 163513 h 328613"/>
                <a:gd name="connsiteX134" fmla="*/ 100012 w 319088"/>
                <a:gd name="connsiteY134" fmla="*/ 163513 h 328613"/>
                <a:gd name="connsiteX135" fmla="*/ 74915 w 319088"/>
                <a:gd name="connsiteY135" fmla="*/ 163513 h 328613"/>
                <a:gd name="connsiteX136" fmla="*/ 50497 w 319088"/>
                <a:gd name="connsiteY136" fmla="*/ 166159 h 328613"/>
                <a:gd name="connsiteX137" fmla="*/ 49212 w 319088"/>
                <a:gd name="connsiteY137" fmla="*/ 167482 h 328613"/>
                <a:gd name="connsiteX138" fmla="*/ 49212 w 319088"/>
                <a:gd name="connsiteY138" fmla="*/ 207169 h 328613"/>
                <a:gd name="connsiteX139" fmla="*/ 50497 w 319088"/>
                <a:gd name="connsiteY139" fmla="*/ 208492 h 328613"/>
                <a:gd name="connsiteX140" fmla="*/ 74915 w 319088"/>
                <a:gd name="connsiteY140" fmla="*/ 211138 h 328613"/>
                <a:gd name="connsiteX141" fmla="*/ 76200 w 319088"/>
                <a:gd name="connsiteY141" fmla="*/ 211138 h 328613"/>
                <a:gd name="connsiteX142" fmla="*/ 76200 w 319088"/>
                <a:gd name="connsiteY142" fmla="*/ 209815 h 328613"/>
                <a:gd name="connsiteX143" fmla="*/ 76200 w 319088"/>
                <a:gd name="connsiteY143" fmla="*/ 164836 h 328613"/>
                <a:gd name="connsiteX144" fmla="*/ 76200 w 319088"/>
                <a:gd name="connsiteY144" fmla="*/ 163513 h 328613"/>
                <a:gd name="connsiteX145" fmla="*/ 74915 w 319088"/>
                <a:gd name="connsiteY145" fmla="*/ 163513 h 328613"/>
                <a:gd name="connsiteX146" fmla="*/ 288925 w 319088"/>
                <a:gd name="connsiteY146" fmla="*/ 127000 h 328613"/>
                <a:gd name="connsiteX147" fmla="*/ 288925 w 319088"/>
                <a:gd name="connsiteY147" fmla="*/ 129687 h 328613"/>
                <a:gd name="connsiteX148" fmla="*/ 288925 w 319088"/>
                <a:gd name="connsiteY148" fmla="*/ 159238 h 328613"/>
                <a:gd name="connsiteX149" fmla="*/ 290195 w 319088"/>
                <a:gd name="connsiteY149" fmla="*/ 160582 h 328613"/>
                <a:gd name="connsiteX150" fmla="*/ 306705 w 319088"/>
                <a:gd name="connsiteY150" fmla="*/ 161925 h 328613"/>
                <a:gd name="connsiteX151" fmla="*/ 307975 w 319088"/>
                <a:gd name="connsiteY151" fmla="*/ 161925 h 328613"/>
                <a:gd name="connsiteX152" fmla="*/ 307975 w 319088"/>
                <a:gd name="connsiteY152" fmla="*/ 160582 h 328613"/>
                <a:gd name="connsiteX153" fmla="*/ 307975 w 319088"/>
                <a:gd name="connsiteY153" fmla="*/ 132373 h 328613"/>
                <a:gd name="connsiteX154" fmla="*/ 306705 w 319088"/>
                <a:gd name="connsiteY154" fmla="*/ 129687 h 328613"/>
                <a:gd name="connsiteX155" fmla="*/ 290195 w 319088"/>
                <a:gd name="connsiteY155" fmla="*/ 127000 h 328613"/>
                <a:gd name="connsiteX156" fmla="*/ 288925 w 319088"/>
                <a:gd name="connsiteY156" fmla="*/ 127000 h 328613"/>
                <a:gd name="connsiteX157" fmla="*/ 260350 w 319088"/>
                <a:gd name="connsiteY157" fmla="*/ 123542 h 328613"/>
                <a:gd name="connsiteX158" fmla="*/ 260350 w 319088"/>
                <a:gd name="connsiteY158" fmla="*/ 124846 h 328613"/>
                <a:gd name="connsiteX159" fmla="*/ 260350 w 319088"/>
                <a:gd name="connsiteY159" fmla="*/ 156143 h 328613"/>
                <a:gd name="connsiteX160" fmla="*/ 261584 w 319088"/>
                <a:gd name="connsiteY160" fmla="*/ 157447 h 328613"/>
                <a:gd name="connsiteX161" fmla="*/ 280105 w 319088"/>
                <a:gd name="connsiteY161" fmla="*/ 158751 h 328613"/>
                <a:gd name="connsiteX162" fmla="*/ 281340 w 319088"/>
                <a:gd name="connsiteY162" fmla="*/ 158751 h 328613"/>
                <a:gd name="connsiteX163" fmla="*/ 282575 w 319088"/>
                <a:gd name="connsiteY163" fmla="*/ 157447 h 328613"/>
                <a:gd name="connsiteX164" fmla="*/ 282575 w 319088"/>
                <a:gd name="connsiteY164" fmla="*/ 127454 h 328613"/>
                <a:gd name="connsiteX165" fmla="*/ 280105 w 319088"/>
                <a:gd name="connsiteY165" fmla="*/ 126150 h 328613"/>
                <a:gd name="connsiteX166" fmla="*/ 261584 w 319088"/>
                <a:gd name="connsiteY166" fmla="*/ 123542 h 328613"/>
                <a:gd name="connsiteX167" fmla="*/ 260350 w 319088"/>
                <a:gd name="connsiteY167" fmla="*/ 123542 h 328613"/>
                <a:gd name="connsiteX168" fmla="*/ 29210 w 319088"/>
                <a:gd name="connsiteY168" fmla="*/ 115590 h 328613"/>
                <a:gd name="connsiteX169" fmla="*/ 13970 w 319088"/>
                <a:gd name="connsiteY169" fmla="*/ 120749 h 328613"/>
                <a:gd name="connsiteX170" fmla="*/ 12700 w 319088"/>
                <a:gd name="connsiteY170" fmla="*/ 122039 h 328613"/>
                <a:gd name="connsiteX171" fmla="*/ 12700 w 319088"/>
                <a:gd name="connsiteY171" fmla="*/ 154285 h 328613"/>
                <a:gd name="connsiteX172" fmla="*/ 12700 w 319088"/>
                <a:gd name="connsiteY172" fmla="*/ 155575 h 328613"/>
                <a:gd name="connsiteX173" fmla="*/ 13970 w 319088"/>
                <a:gd name="connsiteY173" fmla="*/ 155575 h 328613"/>
                <a:gd name="connsiteX174" fmla="*/ 30480 w 319088"/>
                <a:gd name="connsiteY174" fmla="*/ 152995 h 328613"/>
                <a:gd name="connsiteX175" fmla="*/ 31750 w 319088"/>
                <a:gd name="connsiteY175" fmla="*/ 151705 h 328613"/>
                <a:gd name="connsiteX176" fmla="*/ 31750 w 319088"/>
                <a:gd name="connsiteY176" fmla="*/ 116880 h 328613"/>
                <a:gd name="connsiteX177" fmla="*/ 31750 w 319088"/>
                <a:gd name="connsiteY177" fmla="*/ 115590 h 328613"/>
                <a:gd name="connsiteX178" fmla="*/ 29210 w 319088"/>
                <a:gd name="connsiteY178" fmla="*/ 115590 h 328613"/>
                <a:gd name="connsiteX179" fmla="*/ 158162 w 319088"/>
                <a:gd name="connsiteY179" fmla="*/ 104775 h 328613"/>
                <a:gd name="connsiteX180" fmla="*/ 156868 w 319088"/>
                <a:gd name="connsiteY180" fmla="*/ 106098 h 328613"/>
                <a:gd name="connsiteX181" fmla="*/ 155575 w 319088"/>
                <a:gd name="connsiteY181" fmla="*/ 107421 h 328613"/>
                <a:gd name="connsiteX182" fmla="*/ 155575 w 319088"/>
                <a:gd name="connsiteY182" fmla="*/ 147108 h 328613"/>
                <a:gd name="connsiteX183" fmla="*/ 156868 w 319088"/>
                <a:gd name="connsiteY183" fmla="*/ 149754 h 328613"/>
                <a:gd name="connsiteX184" fmla="*/ 189206 w 319088"/>
                <a:gd name="connsiteY184" fmla="*/ 152400 h 328613"/>
                <a:gd name="connsiteX185" fmla="*/ 190500 w 319088"/>
                <a:gd name="connsiteY185" fmla="*/ 151077 h 328613"/>
                <a:gd name="connsiteX186" fmla="*/ 190500 w 319088"/>
                <a:gd name="connsiteY186" fmla="*/ 149754 h 328613"/>
                <a:gd name="connsiteX187" fmla="*/ 190500 w 319088"/>
                <a:gd name="connsiteY187" fmla="*/ 112712 h 328613"/>
                <a:gd name="connsiteX188" fmla="*/ 189206 w 319088"/>
                <a:gd name="connsiteY188" fmla="*/ 110067 h 328613"/>
                <a:gd name="connsiteX189" fmla="*/ 158162 w 319088"/>
                <a:gd name="connsiteY189" fmla="*/ 104775 h 328613"/>
                <a:gd name="connsiteX190" fmla="*/ 74915 w 319088"/>
                <a:gd name="connsiteY190" fmla="*/ 99735 h 328613"/>
                <a:gd name="connsiteX191" fmla="*/ 50497 w 319088"/>
                <a:gd name="connsiteY191" fmla="*/ 107593 h 328613"/>
                <a:gd name="connsiteX192" fmla="*/ 49212 w 319088"/>
                <a:gd name="connsiteY192" fmla="*/ 110212 h 328613"/>
                <a:gd name="connsiteX193" fmla="*/ 49212 w 319088"/>
                <a:gd name="connsiteY193" fmla="*/ 148194 h 328613"/>
                <a:gd name="connsiteX194" fmla="*/ 49212 w 319088"/>
                <a:gd name="connsiteY194" fmla="*/ 149503 h 328613"/>
                <a:gd name="connsiteX195" fmla="*/ 50497 w 319088"/>
                <a:gd name="connsiteY195" fmla="*/ 150813 h 328613"/>
                <a:gd name="connsiteX196" fmla="*/ 74915 w 319088"/>
                <a:gd name="connsiteY196" fmla="*/ 145574 h 328613"/>
                <a:gd name="connsiteX197" fmla="*/ 76200 w 319088"/>
                <a:gd name="connsiteY197" fmla="*/ 144264 h 328613"/>
                <a:gd name="connsiteX198" fmla="*/ 76200 w 319088"/>
                <a:gd name="connsiteY198" fmla="*/ 101044 h 328613"/>
                <a:gd name="connsiteX199" fmla="*/ 76200 w 319088"/>
                <a:gd name="connsiteY199" fmla="*/ 99735 h 328613"/>
                <a:gd name="connsiteX200" fmla="*/ 74915 w 319088"/>
                <a:gd name="connsiteY200" fmla="*/ 99735 h 328613"/>
                <a:gd name="connsiteX201" fmla="*/ 215322 w 319088"/>
                <a:gd name="connsiteY201" fmla="*/ 98425 h 328613"/>
                <a:gd name="connsiteX202" fmla="*/ 214024 w 319088"/>
                <a:gd name="connsiteY202" fmla="*/ 99695 h 328613"/>
                <a:gd name="connsiteX203" fmla="*/ 212725 w 319088"/>
                <a:gd name="connsiteY203" fmla="*/ 100965 h 328613"/>
                <a:gd name="connsiteX204" fmla="*/ 212725 w 319088"/>
                <a:gd name="connsiteY204" fmla="*/ 151765 h 328613"/>
                <a:gd name="connsiteX205" fmla="*/ 215322 w 319088"/>
                <a:gd name="connsiteY205" fmla="*/ 153035 h 328613"/>
                <a:gd name="connsiteX206" fmla="*/ 238702 w 319088"/>
                <a:gd name="connsiteY206" fmla="*/ 155575 h 328613"/>
                <a:gd name="connsiteX207" fmla="*/ 240001 w 319088"/>
                <a:gd name="connsiteY207" fmla="*/ 155575 h 328613"/>
                <a:gd name="connsiteX208" fmla="*/ 241300 w 319088"/>
                <a:gd name="connsiteY208" fmla="*/ 155575 h 328613"/>
                <a:gd name="connsiteX209" fmla="*/ 241300 w 319088"/>
                <a:gd name="connsiteY209" fmla="*/ 153035 h 328613"/>
                <a:gd name="connsiteX210" fmla="*/ 241300 w 319088"/>
                <a:gd name="connsiteY210" fmla="*/ 106045 h 328613"/>
                <a:gd name="connsiteX211" fmla="*/ 240001 w 319088"/>
                <a:gd name="connsiteY211" fmla="*/ 103505 h 328613"/>
                <a:gd name="connsiteX212" fmla="*/ 215322 w 319088"/>
                <a:gd name="connsiteY212" fmla="*/ 98425 h 328613"/>
                <a:gd name="connsiteX213" fmla="*/ 101311 w 319088"/>
                <a:gd name="connsiteY213" fmla="*/ 96838 h 328613"/>
                <a:gd name="connsiteX214" fmla="*/ 100012 w 319088"/>
                <a:gd name="connsiteY214" fmla="*/ 98108 h 328613"/>
                <a:gd name="connsiteX215" fmla="*/ 100012 w 319088"/>
                <a:gd name="connsiteY215" fmla="*/ 99378 h 328613"/>
                <a:gd name="connsiteX216" fmla="*/ 100012 w 319088"/>
                <a:gd name="connsiteY216" fmla="*/ 142558 h 328613"/>
                <a:gd name="connsiteX217" fmla="*/ 101311 w 319088"/>
                <a:gd name="connsiteY217" fmla="*/ 143828 h 328613"/>
                <a:gd name="connsiteX218" fmla="*/ 140277 w 319088"/>
                <a:gd name="connsiteY218" fmla="*/ 147638 h 328613"/>
                <a:gd name="connsiteX219" fmla="*/ 141576 w 319088"/>
                <a:gd name="connsiteY219" fmla="*/ 146368 h 328613"/>
                <a:gd name="connsiteX220" fmla="*/ 142875 w 319088"/>
                <a:gd name="connsiteY220" fmla="*/ 145098 h 328613"/>
                <a:gd name="connsiteX221" fmla="*/ 142875 w 319088"/>
                <a:gd name="connsiteY221" fmla="*/ 105728 h 328613"/>
                <a:gd name="connsiteX222" fmla="*/ 140277 w 319088"/>
                <a:gd name="connsiteY222" fmla="*/ 103188 h 328613"/>
                <a:gd name="connsiteX223" fmla="*/ 101311 w 319088"/>
                <a:gd name="connsiteY223" fmla="*/ 96838 h 328613"/>
                <a:gd name="connsiteX224" fmla="*/ 288925 w 319088"/>
                <a:gd name="connsiteY224" fmla="*/ 84138 h 328613"/>
                <a:gd name="connsiteX225" fmla="*/ 288925 w 319088"/>
                <a:gd name="connsiteY225" fmla="*/ 85442 h 328613"/>
                <a:gd name="connsiteX226" fmla="*/ 288925 w 319088"/>
                <a:gd name="connsiteY226" fmla="*/ 115435 h 328613"/>
                <a:gd name="connsiteX227" fmla="*/ 290195 w 319088"/>
                <a:gd name="connsiteY227" fmla="*/ 116739 h 328613"/>
                <a:gd name="connsiteX228" fmla="*/ 305435 w 319088"/>
                <a:gd name="connsiteY228" fmla="*/ 120651 h 328613"/>
                <a:gd name="connsiteX229" fmla="*/ 306705 w 319088"/>
                <a:gd name="connsiteY229" fmla="*/ 120651 h 328613"/>
                <a:gd name="connsiteX230" fmla="*/ 307975 w 319088"/>
                <a:gd name="connsiteY230" fmla="*/ 119347 h 328613"/>
                <a:gd name="connsiteX231" fmla="*/ 307975 w 319088"/>
                <a:gd name="connsiteY231" fmla="*/ 118043 h 328613"/>
                <a:gd name="connsiteX232" fmla="*/ 307975 w 319088"/>
                <a:gd name="connsiteY232" fmla="*/ 90658 h 328613"/>
                <a:gd name="connsiteX233" fmla="*/ 306705 w 319088"/>
                <a:gd name="connsiteY233" fmla="*/ 89354 h 328613"/>
                <a:gd name="connsiteX234" fmla="*/ 290195 w 319088"/>
                <a:gd name="connsiteY234" fmla="*/ 84138 h 328613"/>
                <a:gd name="connsiteX235" fmla="*/ 288925 w 319088"/>
                <a:gd name="connsiteY235" fmla="*/ 84138 h 328613"/>
                <a:gd name="connsiteX236" fmla="*/ 260350 w 319088"/>
                <a:gd name="connsiteY236" fmla="*/ 77788 h 328613"/>
                <a:gd name="connsiteX237" fmla="*/ 260350 w 319088"/>
                <a:gd name="connsiteY237" fmla="*/ 79058 h 328613"/>
                <a:gd name="connsiteX238" fmla="*/ 260350 w 319088"/>
                <a:gd name="connsiteY238" fmla="*/ 109538 h 328613"/>
                <a:gd name="connsiteX239" fmla="*/ 261584 w 319088"/>
                <a:gd name="connsiteY239" fmla="*/ 110808 h 328613"/>
                <a:gd name="connsiteX240" fmla="*/ 280105 w 319088"/>
                <a:gd name="connsiteY240" fmla="*/ 115888 h 328613"/>
                <a:gd name="connsiteX241" fmla="*/ 281340 w 319088"/>
                <a:gd name="connsiteY241" fmla="*/ 114618 h 328613"/>
                <a:gd name="connsiteX242" fmla="*/ 282575 w 319088"/>
                <a:gd name="connsiteY242" fmla="*/ 113348 h 328613"/>
                <a:gd name="connsiteX243" fmla="*/ 282575 w 319088"/>
                <a:gd name="connsiteY243" fmla="*/ 85408 h 328613"/>
                <a:gd name="connsiteX244" fmla="*/ 281340 w 319088"/>
                <a:gd name="connsiteY244" fmla="*/ 82868 h 328613"/>
                <a:gd name="connsiteX245" fmla="*/ 262819 w 319088"/>
                <a:gd name="connsiteY245" fmla="*/ 77788 h 328613"/>
                <a:gd name="connsiteX246" fmla="*/ 260350 w 319088"/>
                <a:gd name="connsiteY246" fmla="*/ 77788 h 328613"/>
                <a:gd name="connsiteX247" fmla="*/ 29210 w 319088"/>
                <a:gd name="connsiteY247" fmla="*/ 63500 h 328613"/>
                <a:gd name="connsiteX248" fmla="*/ 12700 w 319088"/>
                <a:gd name="connsiteY248" fmla="*/ 73731 h 328613"/>
                <a:gd name="connsiteX249" fmla="*/ 12700 w 319088"/>
                <a:gd name="connsiteY249" fmla="*/ 75009 h 328613"/>
                <a:gd name="connsiteX250" fmla="*/ 12700 w 319088"/>
                <a:gd name="connsiteY250" fmla="*/ 106980 h 328613"/>
                <a:gd name="connsiteX251" fmla="*/ 12700 w 319088"/>
                <a:gd name="connsiteY251" fmla="*/ 108259 h 328613"/>
                <a:gd name="connsiteX252" fmla="*/ 13970 w 319088"/>
                <a:gd name="connsiteY252" fmla="*/ 109538 h 328613"/>
                <a:gd name="connsiteX253" fmla="*/ 15240 w 319088"/>
                <a:gd name="connsiteY253" fmla="*/ 108259 h 328613"/>
                <a:gd name="connsiteX254" fmla="*/ 31750 w 319088"/>
                <a:gd name="connsiteY254" fmla="*/ 101865 h 328613"/>
                <a:gd name="connsiteX255" fmla="*/ 31750 w 319088"/>
                <a:gd name="connsiteY255" fmla="*/ 99307 h 328613"/>
                <a:gd name="connsiteX256" fmla="*/ 31750 w 319088"/>
                <a:gd name="connsiteY256" fmla="*/ 66058 h 328613"/>
                <a:gd name="connsiteX257" fmla="*/ 31750 w 319088"/>
                <a:gd name="connsiteY257" fmla="*/ 63500 h 328613"/>
                <a:gd name="connsiteX258" fmla="*/ 29210 w 319088"/>
                <a:gd name="connsiteY258" fmla="*/ 63500 h 328613"/>
                <a:gd name="connsiteX259" fmla="*/ 156868 w 319088"/>
                <a:gd name="connsiteY259" fmla="*/ 47625 h 328613"/>
                <a:gd name="connsiteX260" fmla="*/ 155575 w 319088"/>
                <a:gd name="connsiteY260" fmla="*/ 48920 h 328613"/>
                <a:gd name="connsiteX261" fmla="*/ 155575 w 319088"/>
                <a:gd name="connsiteY261" fmla="*/ 89067 h 328613"/>
                <a:gd name="connsiteX262" fmla="*/ 156868 w 319088"/>
                <a:gd name="connsiteY262" fmla="*/ 90363 h 328613"/>
                <a:gd name="connsiteX263" fmla="*/ 187913 w 319088"/>
                <a:gd name="connsiteY263" fmla="*/ 96838 h 328613"/>
                <a:gd name="connsiteX264" fmla="*/ 189206 w 319088"/>
                <a:gd name="connsiteY264" fmla="*/ 96838 h 328613"/>
                <a:gd name="connsiteX265" fmla="*/ 190500 w 319088"/>
                <a:gd name="connsiteY265" fmla="*/ 96838 h 328613"/>
                <a:gd name="connsiteX266" fmla="*/ 190500 w 319088"/>
                <a:gd name="connsiteY266" fmla="*/ 95543 h 328613"/>
                <a:gd name="connsiteX267" fmla="*/ 190500 w 319088"/>
                <a:gd name="connsiteY267" fmla="*/ 57986 h 328613"/>
                <a:gd name="connsiteX268" fmla="*/ 189206 w 319088"/>
                <a:gd name="connsiteY268" fmla="*/ 56691 h 328613"/>
                <a:gd name="connsiteX269" fmla="*/ 158162 w 319088"/>
                <a:gd name="connsiteY269" fmla="*/ 47625 h 328613"/>
                <a:gd name="connsiteX270" fmla="*/ 156868 w 319088"/>
                <a:gd name="connsiteY270" fmla="*/ 47625 h 328613"/>
                <a:gd name="connsiteX271" fmla="*/ 73629 w 319088"/>
                <a:gd name="connsiteY271" fmla="*/ 34925 h 328613"/>
                <a:gd name="connsiteX272" fmla="*/ 49212 w 319088"/>
                <a:gd name="connsiteY272" fmla="*/ 50511 h 328613"/>
                <a:gd name="connsiteX273" fmla="*/ 49212 w 319088"/>
                <a:gd name="connsiteY273" fmla="*/ 51810 h 328613"/>
                <a:gd name="connsiteX274" fmla="*/ 49212 w 319088"/>
                <a:gd name="connsiteY274" fmla="*/ 90776 h 328613"/>
                <a:gd name="connsiteX275" fmla="*/ 49212 w 319088"/>
                <a:gd name="connsiteY275" fmla="*/ 92075 h 328613"/>
                <a:gd name="connsiteX276" fmla="*/ 50497 w 319088"/>
                <a:gd name="connsiteY276" fmla="*/ 92075 h 328613"/>
                <a:gd name="connsiteX277" fmla="*/ 51782 w 319088"/>
                <a:gd name="connsiteY277" fmla="*/ 92075 h 328613"/>
                <a:gd name="connsiteX278" fmla="*/ 76200 w 319088"/>
                <a:gd name="connsiteY278" fmla="*/ 81684 h 328613"/>
                <a:gd name="connsiteX279" fmla="*/ 76200 w 319088"/>
                <a:gd name="connsiteY279" fmla="*/ 79086 h 328613"/>
                <a:gd name="connsiteX280" fmla="*/ 76200 w 319088"/>
                <a:gd name="connsiteY280" fmla="*/ 36224 h 328613"/>
                <a:gd name="connsiteX281" fmla="*/ 76200 w 319088"/>
                <a:gd name="connsiteY281" fmla="*/ 34925 h 328613"/>
                <a:gd name="connsiteX282" fmla="*/ 73629 w 319088"/>
                <a:gd name="connsiteY282" fmla="*/ 34925 h 328613"/>
                <a:gd name="connsiteX283" fmla="*/ 100012 w 319088"/>
                <a:gd name="connsiteY283" fmla="*/ 30163 h 328613"/>
                <a:gd name="connsiteX284" fmla="*/ 100012 w 319088"/>
                <a:gd name="connsiteY284" fmla="*/ 32747 h 328613"/>
                <a:gd name="connsiteX285" fmla="*/ 100012 w 319088"/>
                <a:gd name="connsiteY285" fmla="*/ 76681 h 328613"/>
                <a:gd name="connsiteX286" fmla="*/ 101311 w 319088"/>
                <a:gd name="connsiteY286" fmla="*/ 77973 h 328613"/>
                <a:gd name="connsiteX287" fmla="*/ 140277 w 319088"/>
                <a:gd name="connsiteY287" fmla="*/ 85726 h 328613"/>
                <a:gd name="connsiteX288" fmla="*/ 141576 w 319088"/>
                <a:gd name="connsiteY288" fmla="*/ 85726 h 328613"/>
                <a:gd name="connsiteX289" fmla="*/ 142875 w 319088"/>
                <a:gd name="connsiteY289" fmla="*/ 84434 h 328613"/>
                <a:gd name="connsiteX290" fmla="*/ 142875 w 319088"/>
                <a:gd name="connsiteY290" fmla="*/ 43085 h 328613"/>
                <a:gd name="connsiteX291" fmla="*/ 141576 w 319088"/>
                <a:gd name="connsiteY291" fmla="*/ 41792 h 328613"/>
                <a:gd name="connsiteX292" fmla="*/ 102610 w 319088"/>
                <a:gd name="connsiteY292" fmla="*/ 30163 h 328613"/>
                <a:gd name="connsiteX293" fmla="*/ 100012 w 319088"/>
                <a:gd name="connsiteY293" fmla="*/ 30163 h 328613"/>
                <a:gd name="connsiteX294" fmla="*/ 87846 w 319088"/>
                <a:gd name="connsiteY294" fmla="*/ 0 h 328613"/>
                <a:gd name="connsiteX295" fmla="*/ 90430 w 319088"/>
                <a:gd name="connsiteY295" fmla="*/ 0 h 328613"/>
                <a:gd name="connsiteX296" fmla="*/ 204113 w 319088"/>
                <a:gd name="connsiteY296" fmla="*/ 37667 h 328613"/>
                <a:gd name="connsiteX297" fmla="*/ 207988 w 319088"/>
                <a:gd name="connsiteY297" fmla="*/ 42863 h 328613"/>
                <a:gd name="connsiteX298" fmla="*/ 207988 w 319088"/>
                <a:gd name="connsiteY298" fmla="*/ 70139 h 328613"/>
                <a:gd name="connsiteX299" fmla="*/ 248036 w 319088"/>
                <a:gd name="connsiteY299" fmla="*/ 54552 h 328613"/>
                <a:gd name="connsiteX300" fmla="*/ 250619 w 319088"/>
                <a:gd name="connsiteY300" fmla="*/ 53253 h 328613"/>
                <a:gd name="connsiteX301" fmla="*/ 251911 w 319088"/>
                <a:gd name="connsiteY301" fmla="*/ 53253 h 328613"/>
                <a:gd name="connsiteX302" fmla="*/ 315213 w 319088"/>
                <a:gd name="connsiteY302" fmla="*/ 74035 h 328613"/>
                <a:gd name="connsiteX303" fmla="*/ 319088 w 319088"/>
                <a:gd name="connsiteY303" fmla="*/ 80530 h 328613"/>
                <a:gd name="connsiteX304" fmla="*/ 319088 w 319088"/>
                <a:gd name="connsiteY304" fmla="*/ 266267 h 328613"/>
                <a:gd name="connsiteX305" fmla="*/ 315213 w 319088"/>
                <a:gd name="connsiteY305" fmla="*/ 271463 h 328613"/>
                <a:gd name="connsiteX306" fmla="*/ 251911 w 319088"/>
                <a:gd name="connsiteY306" fmla="*/ 287049 h 328613"/>
                <a:gd name="connsiteX307" fmla="*/ 204113 w 319088"/>
                <a:gd name="connsiteY307" fmla="*/ 300038 h 328613"/>
                <a:gd name="connsiteX308" fmla="*/ 89138 w 319088"/>
                <a:gd name="connsiteY308" fmla="*/ 328613 h 328613"/>
                <a:gd name="connsiteX309" fmla="*/ 87846 w 319088"/>
                <a:gd name="connsiteY309" fmla="*/ 328613 h 328613"/>
                <a:gd name="connsiteX310" fmla="*/ 85262 w 319088"/>
                <a:gd name="connsiteY310" fmla="*/ 328613 h 328613"/>
                <a:gd name="connsiteX311" fmla="*/ 2583 w 319088"/>
                <a:gd name="connsiteY311" fmla="*/ 281854 h 328613"/>
                <a:gd name="connsiteX312" fmla="*/ 0 w 319088"/>
                <a:gd name="connsiteY312" fmla="*/ 277957 h 328613"/>
                <a:gd name="connsiteX313" fmla="*/ 0 w 319088"/>
                <a:gd name="connsiteY313" fmla="*/ 64943 h 328613"/>
                <a:gd name="connsiteX314" fmla="*/ 1292 w 319088"/>
                <a:gd name="connsiteY314" fmla="*/ 61047 h 328613"/>
                <a:gd name="connsiteX315" fmla="*/ 85262 w 319088"/>
                <a:gd name="connsiteY315" fmla="*/ 1299 h 328613"/>
                <a:gd name="connsiteX316" fmla="*/ 87846 w 319088"/>
                <a:gd name="connsiteY31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</a:cxnLst>
              <a:rect l="l" t="t" r="r" b="b"/>
              <a:pathLst>
                <a:path w="319088" h="328613">
                  <a:moveTo>
                    <a:pt x="140277" y="225425"/>
                  </a:moveTo>
                  <a:cubicBezTo>
                    <a:pt x="140277" y="225425"/>
                    <a:pt x="140277" y="225425"/>
                    <a:pt x="101311" y="229351"/>
                  </a:cubicBezTo>
                  <a:cubicBezTo>
                    <a:pt x="100012" y="229351"/>
                    <a:pt x="100012" y="229351"/>
                    <a:pt x="100012" y="230660"/>
                  </a:cubicBezTo>
                  <a:cubicBezTo>
                    <a:pt x="100012" y="230660"/>
                    <a:pt x="100012" y="230660"/>
                    <a:pt x="100012" y="319646"/>
                  </a:cubicBezTo>
                  <a:cubicBezTo>
                    <a:pt x="100012" y="320954"/>
                    <a:pt x="100012" y="320954"/>
                    <a:pt x="100012" y="322263"/>
                  </a:cubicBezTo>
                  <a:cubicBezTo>
                    <a:pt x="101311" y="322263"/>
                    <a:pt x="101311" y="322263"/>
                    <a:pt x="101311" y="322263"/>
                  </a:cubicBezTo>
                  <a:cubicBezTo>
                    <a:pt x="101311" y="322263"/>
                    <a:pt x="101311" y="322263"/>
                    <a:pt x="102610" y="322263"/>
                  </a:cubicBezTo>
                  <a:cubicBezTo>
                    <a:pt x="102610" y="322263"/>
                    <a:pt x="102610" y="322263"/>
                    <a:pt x="140277" y="311794"/>
                  </a:cubicBezTo>
                  <a:cubicBezTo>
                    <a:pt x="141576" y="311794"/>
                    <a:pt x="142875" y="311794"/>
                    <a:pt x="142875" y="310485"/>
                  </a:cubicBezTo>
                  <a:lnTo>
                    <a:pt x="142875" y="228042"/>
                  </a:lnTo>
                  <a:cubicBezTo>
                    <a:pt x="142875" y="226734"/>
                    <a:pt x="141576" y="226734"/>
                    <a:pt x="141576" y="226734"/>
                  </a:cubicBezTo>
                  <a:cubicBezTo>
                    <a:pt x="141576" y="225425"/>
                    <a:pt x="140277" y="225425"/>
                    <a:pt x="140277" y="225425"/>
                  </a:cubicBezTo>
                  <a:close/>
                  <a:moveTo>
                    <a:pt x="49212" y="223838"/>
                  </a:moveTo>
                  <a:cubicBezTo>
                    <a:pt x="49212" y="225108"/>
                    <a:pt x="49212" y="225108"/>
                    <a:pt x="49212" y="226378"/>
                  </a:cubicBezTo>
                  <a:cubicBezTo>
                    <a:pt x="49212" y="226378"/>
                    <a:pt x="49212" y="226378"/>
                    <a:pt x="49212" y="263208"/>
                  </a:cubicBezTo>
                  <a:cubicBezTo>
                    <a:pt x="49212" y="264478"/>
                    <a:pt x="49212" y="264478"/>
                    <a:pt x="50497" y="265748"/>
                  </a:cubicBezTo>
                  <a:cubicBezTo>
                    <a:pt x="50497" y="265748"/>
                    <a:pt x="50497" y="265748"/>
                    <a:pt x="74915" y="274638"/>
                  </a:cubicBezTo>
                  <a:cubicBezTo>
                    <a:pt x="74915" y="274638"/>
                    <a:pt x="76200" y="274638"/>
                    <a:pt x="76200" y="273368"/>
                  </a:cubicBezTo>
                  <a:cubicBezTo>
                    <a:pt x="76200" y="273368"/>
                    <a:pt x="76200" y="273368"/>
                    <a:pt x="76200" y="272098"/>
                  </a:cubicBezTo>
                  <a:lnTo>
                    <a:pt x="76200" y="230188"/>
                  </a:lnTo>
                  <a:cubicBezTo>
                    <a:pt x="76200" y="228918"/>
                    <a:pt x="76200" y="228918"/>
                    <a:pt x="74915" y="228918"/>
                  </a:cubicBezTo>
                  <a:cubicBezTo>
                    <a:pt x="74915" y="228918"/>
                    <a:pt x="74915" y="228918"/>
                    <a:pt x="50497" y="223838"/>
                  </a:cubicBezTo>
                  <a:cubicBezTo>
                    <a:pt x="50497" y="223838"/>
                    <a:pt x="50497" y="223838"/>
                    <a:pt x="49212" y="223838"/>
                  </a:cubicBezTo>
                  <a:close/>
                  <a:moveTo>
                    <a:pt x="189206" y="222250"/>
                  </a:moveTo>
                  <a:cubicBezTo>
                    <a:pt x="189206" y="222250"/>
                    <a:pt x="189206" y="222250"/>
                    <a:pt x="156868" y="224848"/>
                  </a:cubicBezTo>
                  <a:cubicBezTo>
                    <a:pt x="156868" y="224848"/>
                    <a:pt x="155575" y="226147"/>
                    <a:pt x="155575" y="226147"/>
                  </a:cubicBezTo>
                  <a:cubicBezTo>
                    <a:pt x="155575" y="226147"/>
                    <a:pt x="155575" y="226147"/>
                    <a:pt x="155575" y="305377"/>
                  </a:cubicBezTo>
                  <a:cubicBezTo>
                    <a:pt x="155575" y="306676"/>
                    <a:pt x="155575" y="306676"/>
                    <a:pt x="156868" y="307975"/>
                  </a:cubicBezTo>
                  <a:cubicBezTo>
                    <a:pt x="156868" y="307975"/>
                    <a:pt x="156868" y="307975"/>
                    <a:pt x="158162" y="307975"/>
                  </a:cubicBezTo>
                  <a:cubicBezTo>
                    <a:pt x="158162" y="307975"/>
                    <a:pt x="158162" y="307975"/>
                    <a:pt x="189206" y="300182"/>
                  </a:cubicBezTo>
                  <a:cubicBezTo>
                    <a:pt x="190500" y="300182"/>
                    <a:pt x="190500" y="298883"/>
                    <a:pt x="190500" y="297584"/>
                  </a:cubicBezTo>
                  <a:lnTo>
                    <a:pt x="190500" y="223549"/>
                  </a:lnTo>
                  <a:cubicBezTo>
                    <a:pt x="190500" y="223549"/>
                    <a:pt x="190500" y="223549"/>
                    <a:pt x="190500" y="222250"/>
                  </a:cubicBezTo>
                  <a:cubicBezTo>
                    <a:pt x="189206" y="222250"/>
                    <a:pt x="189206" y="222250"/>
                    <a:pt x="189206" y="222250"/>
                  </a:cubicBezTo>
                  <a:close/>
                  <a:moveTo>
                    <a:pt x="12700" y="217488"/>
                  </a:moveTo>
                  <a:cubicBezTo>
                    <a:pt x="12700" y="217488"/>
                    <a:pt x="12700" y="218778"/>
                    <a:pt x="12700" y="218778"/>
                  </a:cubicBezTo>
                  <a:cubicBezTo>
                    <a:pt x="12700" y="218778"/>
                    <a:pt x="12700" y="218778"/>
                    <a:pt x="12700" y="251024"/>
                  </a:cubicBezTo>
                  <a:cubicBezTo>
                    <a:pt x="12700" y="252314"/>
                    <a:pt x="12700" y="252314"/>
                    <a:pt x="13970" y="252314"/>
                  </a:cubicBezTo>
                  <a:cubicBezTo>
                    <a:pt x="13970" y="252314"/>
                    <a:pt x="13970" y="252314"/>
                    <a:pt x="29210" y="258763"/>
                  </a:cubicBezTo>
                  <a:cubicBezTo>
                    <a:pt x="30480" y="258763"/>
                    <a:pt x="30480" y="258763"/>
                    <a:pt x="30480" y="258763"/>
                  </a:cubicBezTo>
                  <a:cubicBezTo>
                    <a:pt x="30480" y="258763"/>
                    <a:pt x="31750" y="258763"/>
                    <a:pt x="31750" y="258763"/>
                  </a:cubicBezTo>
                  <a:cubicBezTo>
                    <a:pt x="31750" y="258763"/>
                    <a:pt x="31750" y="257473"/>
                    <a:pt x="31750" y="257473"/>
                  </a:cubicBezTo>
                  <a:lnTo>
                    <a:pt x="31750" y="222647"/>
                  </a:lnTo>
                  <a:cubicBezTo>
                    <a:pt x="31750" y="221358"/>
                    <a:pt x="31750" y="220068"/>
                    <a:pt x="30480" y="220068"/>
                  </a:cubicBezTo>
                  <a:cubicBezTo>
                    <a:pt x="30480" y="220068"/>
                    <a:pt x="30480" y="220068"/>
                    <a:pt x="13970" y="217488"/>
                  </a:cubicBezTo>
                  <a:cubicBezTo>
                    <a:pt x="13970" y="217488"/>
                    <a:pt x="13970" y="217488"/>
                    <a:pt x="12700" y="217488"/>
                  </a:cubicBezTo>
                  <a:close/>
                  <a:moveTo>
                    <a:pt x="280105" y="214313"/>
                  </a:moveTo>
                  <a:cubicBezTo>
                    <a:pt x="280105" y="214313"/>
                    <a:pt x="280105" y="214313"/>
                    <a:pt x="261584" y="215595"/>
                  </a:cubicBezTo>
                  <a:cubicBezTo>
                    <a:pt x="260350" y="215595"/>
                    <a:pt x="260350" y="216877"/>
                    <a:pt x="260350" y="216877"/>
                  </a:cubicBezTo>
                  <a:cubicBezTo>
                    <a:pt x="260350" y="216877"/>
                    <a:pt x="260350" y="216877"/>
                    <a:pt x="260350" y="278424"/>
                  </a:cubicBezTo>
                  <a:cubicBezTo>
                    <a:pt x="260350" y="279706"/>
                    <a:pt x="260350" y="279706"/>
                    <a:pt x="260350" y="279706"/>
                  </a:cubicBezTo>
                  <a:cubicBezTo>
                    <a:pt x="261584" y="279706"/>
                    <a:pt x="261584" y="280988"/>
                    <a:pt x="261584" y="280988"/>
                  </a:cubicBezTo>
                  <a:cubicBezTo>
                    <a:pt x="261584" y="280988"/>
                    <a:pt x="261584" y="280988"/>
                    <a:pt x="262819" y="280988"/>
                  </a:cubicBezTo>
                  <a:cubicBezTo>
                    <a:pt x="262819" y="280988"/>
                    <a:pt x="262819" y="280988"/>
                    <a:pt x="280105" y="275859"/>
                  </a:cubicBezTo>
                  <a:cubicBezTo>
                    <a:pt x="281340" y="275859"/>
                    <a:pt x="282575" y="274577"/>
                    <a:pt x="282575" y="273295"/>
                  </a:cubicBezTo>
                  <a:lnTo>
                    <a:pt x="282575" y="215595"/>
                  </a:lnTo>
                  <a:cubicBezTo>
                    <a:pt x="282575" y="215595"/>
                    <a:pt x="281340" y="214313"/>
                    <a:pt x="281340" y="214313"/>
                  </a:cubicBezTo>
                  <a:cubicBezTo>
                    <a:pt x="281340" y="214313"/>
                    <a:pt x="280105" y="214313"/>
                    <a:pt x="280105" y="214313"/>
                  </a:cubicBezTo>
                  <a:close/>
                  <a:moveTo>
                    <a:pt x="306983" y="211138"/>
                  </a:moveTo>
                  <a:cubicBezTo>
                    <a:pt x="306983" y="211138"/>
                    <a:pt x="306983" y="211138"/>
                    <a:pt x="290215" y="212428"/>
                  </a:cubicBezTo>
                  <a:cubicBezTo>
                    <a:pt x="288925" y="212428"/>
                    <a:pt x="288925" y="213718"/>
                    <a:pt x="288925" y="215008"/>
                  </a:cubicBezTo>
                  <a:cubicBezTo>
                    <a:pt x="288925" y="215008"/>
                    <a:pt x="288925" y="215008"/>
                    <a:pt x="288925" y="271761"/>
                  </a:cubicBezTo>
                  <a:cubicBezTo>
                    <a:pt x="288925" y="271761"/>
                    <a:pt x="288925" y="273051"/>
                    <a:pt x="288925" y="273051"/>
                  </a:cubicBezTo>
                  <a:cubicBezTo>
                    <a:pt x="288925" y="273051"/>
                    <a:pt x="290215" y="273051"/>
                    <a:pt x="290215" y="273051"/>
                  </a:cubicBezTo>
                  <a:cubicBezTo>
                    <a:pt x="290215" y="273051"/>
                    <a:pt x="290215" y="273051"/>
                    <a:pt x="308273" y="269181"/>
                  </a:cubicBezTo>
                  <a:cubicBezTo>
                    <a:pt x="308273" y="269181"/>
                    <a:pt x="309563" y="267892"/>
                    <a:pt x="309563" y="266602"/>
                  </a:cubicBezTo>
                  <a:cubicBezTo>
                    <a:pt x="309563" y="266602"/>
                    <a:pt x="309563" y="266602"/>
                    <a:pt x="308273" y="212428"/>
                  </a:cubicBezTo>
                  <a:cubicBezTo>
                    <a:pt x="308273" y="212428"/>
                    <a:pt x="308273" y="212428"/>
                    <a:pt x="308273" y="211138"/>
                  </a:cubicBezTo>
                  <a:cubicBezTo>
                    <a:pt x="306983" y="211138"/>
                    <a:pt x="306983" y="211138"/>
                    <a:pt x="306983" y="211138"/>
                  </a:cubicBezTo>
                  <a:close/>
                  <a:moveTo>
                    <a:pt x="290195" y="169863"/>
                  </a:moveTo>
                  <a:cubicBezTo>
                    <a:pt x="290195" y="169863"/>
                    <a:pt x="288925" y="169863"/>
                    <a:pt x="288925" y="171196"/>
                  </a:cubicBezTo>
                  <a:cubicBezTo>
                    <a:pt x="288925" y="171196"/>
                    <a:pt x="288925" y="171196"/>
                    <a:pt x="288925" y="172530"/>
                  </a:cubicBezTo>
                  <a:lnTo>
                    <a:pt x="288925" y="201867"/>
                  </a:lnTo>
                  <a:cubicBezTo>
                    <a:pt x="288925" y="201867"/>
                    <a:pt x="288925" y="201867"/>
                    <a:pt x="288925" y="203201"/>
                  </a:cubicBezTo>
                  <a:cubicBezTo>
                    <a:pt x="288925" y="203201"/>
                    <a:pt x="290195" y="203201"/>
                    <a:pt x="290195" y="203201"/>
                  </a:cubicBezTo>
                  <a:cubicBezTo>
                    <a:pt x="290195" y="203201"/>
                    <a:pt x="290195" y="203201"/>
                    <a:pt x="306705" y="201867"/>
                  </a:cubicBezTo>
                  <a:cubicBezTo>
                    <a:pt x="307975" y="201867"/>
                    <a:pt x="307975" y="201867"/>
                    <a:pt x="307975" y="200534"/>
                  </a:cubicBezTo>
                  <a:cubicBezTo>
                    <a:pt x="307975" y="200534"/>
                    <a:pt x="307975" y="200534"/>
                    <a:pt x="307975" y="172530"/>
                  </a:cubicBezTo>
                  <a:cubicBezTo>
                    <a:pt x="307975" y="171196"/>
                    <a:pt x="307975" y="171196"/>
                    <a:pt x="306705" y="171196"/>
                  </a:cubicBezTo>
                  <a:cubicBezTo>
                    <a:pt x="306705" y="171196"/>
                    <a:pt x="306705" y="171196"/>
                    <a:pt x="290195" y="169863"/>
                  </a:cubicBezTo>
                  <a:close/>
                  <a:moveTo>
                    <a:pt x="261584" y="168275"/>
                  </a:moveTo>
                  <a:cubicBezTo>
                    <a:pt x="261584" y="168275"/>
                    <a:pt x="260350" y="168275"/>
                    <a:pt x="260350" y="169568"/>
                  </a:cubicBezTo>
                  <a:cubicBezTo>
                    <a:pt x="260350" y="169568"/>
                    <a:pt x="260350" y="169568"/>
                    <a:pt x="260350" y="170862"/>
                  </a:cubicBezTo>
                  <a:cubicBezTo>
                    <a:pt x="260350" y="170862"/>
                    <a:pt x="260350" y="170862"/>
                    <a:pt x="260350" y="201906"/>
                  </a:cubicBezTo>
                  <a:cubicBezTo>
                    <a:pt x="260350" y="201906"/>
                    <a:pt x="260350" y="201906"/>
                    <a:pt x="260350" y="203200"/>
                  </a:cubicBezTo>
                  <a:cubicBezTo>
                    <a:pt x="260350" y="203200"/>
                    <a:pt x="261584" y="203200"/>
                    <a:pt x="261584" y="203200"/>
                  </a:cubicBezTo>
                  <a:cubicBezTo>
                    <a:pt x="261584" y="203200"/>
                    <a:pt x="261584" y="203200"/>
                    <a:pt x="280105" y="201906"/>
                  </a:cubicBezTo>
                  <a:cubicBezTo>
                    <a:pt x="281340" y="201906"/>
                    <a:pt x="282575" y="201906"/>
                    <a:pt x="282575" y="200613"/>
                  </a:cubicBezTo>
                  <a:lnTo>
                    <a:pt x="282575" y="170862"/>
                  </a:lnTo>
                  <a:cubicBezTo>
                    <a:pt x="282575" y="170862"/>
                    <a:pt x="281340" y="169568"/>
                    <a:pt x="280105" y="169568"/>
                  </a:cubicBezTo>
                  <a:cubicBezTo>
                    <a:pt x="280105" y="169568"/>
                    <a:pt x="280105" y="169568"/>
                    <a:pt x="261584" y="168275"/>
                  </a:cubicBezTo>
                  <a:close/>
                  <a:moveTo>
                    <a:pt x="214024" y="168275"/>
                  </a:moveTo>
                  <a:cubicBezTo>
                    <a:pt x="214024" y="169567"/>
                    <a:pt x="212725" y="169567"/>
                    <a:pt x="212725" y="169567"/>
                  </a:cubicBezTo>
                  <a:cubicBezTo>
                    <a:pt x="212725" y="169567"/>
                    <a:pt x="212725" y="169567"/>
                    <a:pt x="212725" y="222546"/>
                  </a:cubicBezTo>
                  <a:cubicBezTo>
                    <a:pt x="212725" y="222546"/>
                    <a:pt x="214024" y="222546"/>
                    <a:pt x="214024" y="223838"/>
                  </a:cubicBezTo>
                  <a:cubicBezTo>
                    <a:pt x="214024" y="223838"/>
                    <a:pt x="214024" y="223838"/>
                    <a:pt x="215322" y="223838"/>
                  </a:cubicBezTo>
                  <a:cubicBezTo>
                    <a:pt x="215322" y="223838"/>
                    <a:pt x="215322" y="223838"/>
                    <a:pt x="240001" y="221254"/>
                  </a:cubicBezTo>
                  <a:cubicBezTo>
                    <a:pt x="240001" y="221254"/>
                    <a:pt x="241300" y="221254"/>
                    <a:pt x="241300" y="219962"/>
                  </a:cubicBezTo>
                  <a:lnTo>
                    <a:pt x="241300" y="170859"/>
                  </a:lnTo>
                  <a:cubicBezTo>
                    <a:pt x="241300" y="169567"/>
                    <a:pt x="240001" y="169567"/>
                    <a:pt x="240001" y="169567"/>
                  </a:cubicBezTo>
                  <a:cubicBezTo>
                    <a:pt x="240001" y="169567"/>
                    <a:pt x="240001" y="169567"/>
                    <a:pt x="215322" y="168275"/>
                  </a:cubicBezTo>
                  <a:cubicBezTo>
                    <a:pt x="214024" y="168275"/>
                    <a:pt x="214024" y="168275"/>
                    <a:pt x="214024" y="168275"/>
                  </a:cubicBezTo>
                  <a:close/>
                  <a:moveTo>
                    <a:pt x="30480" y="168275"/>
                  </a:moveTo>
                  <a:cubicBezTo>
                    <a:pt x="30480" y="168275"/>
                    <a:pt x="30480" y="168275"/>
                    <a:pt x="13970" y="169545"/>
                  </a:cubicBezTo>
                  <a:cubicBezTo>
                    <a:pt x="12700" y="169545"/>
                    <a:pt x="12700" y="170815"/>
                    <a:pt x="12700" y="170815"/>
                  </a:cubicBezTo>
                  <a:cubicBezTo>
                    <a:pt x="12700" y="170815"/>
                    <a:pt x="12700" y="170815"/>
                    <a:pt x="12700" y="202565"/>
                  </a:cubicBezTo>
                  <a:cubicBezTo>
                    <a:pt x="12700" y="203835"/>
                    <a:pt x="12700" y="203835"/>
                    <a:pt x="13970" y="203835"/>
                  </a:cubicBezTo>
                  <a:cubicBezTo>
                    <a:pt x="13970" y="203835"/>
                    <a:pt x="13970" y="203835"/>
                    <a:pt x="30480" y="206375"/>
                  </a:cubicBezTo>
                  <a:cubicBezTo>
                    <a:pt x="30480" y="206375"/>
                    <a:pt x="31750" y="206375"/>
                    <a:pt x="31750" y="205105"/>
                  </a:cubicBezTo>
                  <a:cubicBezTo>
                    <a:pt x="31750" y="205105"/>
                    <a:pt x="31750" y="205105"/>
                    <a:pt x="31750" y="203835"/>
                  </a:cubicBezTo>
                  <a:lnTo>
                    <a:pt x="31750" y="169545"/>
                  </a:lnTo>
                  <a:cubicBezTo>
                    <a:pt x="31750" y="169545"/>
                    <a:pt x="31750" y="169545"/>
                    <a:pt x="31750" y="168275"/>
                  </a:cubicBezTo>
                  <a:cubicBezTo>
                    <a:pt x="31750" y="168275"/>
                    <a:pt x="30480" y="168275"/>
                    <a:pt x="30480" y="168275"/>
                  </a:cubicBezTo>
                  <a:close/>
                  <a:moveTo>
                    <a:pt x="158162" y="165100"/>
                  </a:moveTo>
                  <a:cubicBezTo>
                    <a:pt x="156868" y="165100"/>
                    <a:pt x="156868" y="165100"/>
                    <a:pt x="156868" y="166407"/>
                  </a:cubicBezTo>
                  <a:cubicBezTo>
                    <a:pt x="155575" y="166407"/>
                    <a:pt x="155575" y="166407"/>
                    <a:pt x="155575" y="167715"/>
                  </a:cubicBezTo>
                  <a:cubicBezTo>
                    <a:pt x="155575" y="167715"/>
                    <a:pt x="155575" y="167715"/>
                    <a:pt x="155575" y="206935"/>
                  </a:cubicBezTo>
                  <a:cubicBezTo>
                    <a:pt x="155575" y="208243"/>
                    <a:pt x="155575" y="208243"/>
                    <a:pt x="156868" y="208243"/>
                  </a:cubicBezTo>
                  <a:cubicBezTo>
                    <a:pt x="156868" y="208243"/>
                    <a:pt x="156868" y="209550"/>
                    <a:pt x="158162" y="209550"/>
                  </a:cubicBezTo>
                  <a:cubicBezTo>
                    <a:pt x="158162" y="209550"/>
                    <a:pt x="158162" y="209550"/>
                    <a:pt x="189206" y="208243"/>
                  </a:cubicBezTo>
                  <a:cubicBezTo>
                    <a:pt x="190500" y="208243"/>
                    <a:pt x="190500" y="206935"/>
                    <a:pt x="190500" y="205628"/>
                  </a:cubicBezTo>
                  <a:lnTo>
                    <a:pt x="190500" y="169022"/>
                  </a:lnTo>
                  <a:cubicBezTo>
                    <a:pt x="190500" y="167715"/>
                    <a:pt x="189206" y="166407"/>
                    <a:pt x="189206" y="166407"/>
                  </a:cubicBezTo>
                  <a:cubicBezTo>
                    <a:pt x="189206" y="166407"/>
                    <a:pt x="189206" y="166407"/>
                    <a:pt x="158162" y="165100"/>
                  </a:cubicBezTo>
                  <a:close/>
                  <a:moveTo>
                    <a:pt x="100012" y="163513"/>
                  </a:moveTo>
                  <a:cubicBezTo>
                    <a:pt x="100012" y="163513"/>
                    <a:pt x="100012" y="164800"/>
                    <a:pt x="100012" y="164800"/>
                  </a:cubicBezTo>
                  <a:cubicBezTo>
                    <a:pt x="100012" y="164800"/>
                    <a:pt x="100012" y="164800"/>
                    <a:pt x="100012" y="208564"/>
                  </a:cubicBezTo>
                  <a:cubicBezTo>
                    <a:pt x="100012" y="209851"/>
                    <a:pt x="100012" y="209851"/>
                    <a:pt x="100012" y="209851"/>
                  </a:cubicBezTo>
                  <a:cubicBezTo>
                    <a:pt x="100012" y="209851"/>
                    <a:pt x="101311" y="211138"/>
                    <a:pt x="101311" y="211138"/>
                  </a:cubicBezTo>
                  <a:cubicBezTo>
                    <a:pt x="101311" y="211138"/>
                    <a:pt x="101311" y="211138"/>
                    <a:pt x="140277" y="208564"/>
                  </a:cubicBezTo>
                  <a:cubicBezTo>
                    <a:pt x="141576" y="208564"/>
                    <a:pt x="142875" y="208564"/>
                    <a:pt x="142875" y="207276"/>
                  </a:cubicBezTo>
                  <a:lnTo>
                    <a:pt x="142875" y="166087"/>
                  </a:lnTo>
                  <a:cubicBezTo>
                    <a:pt x="142875" y="164800"/>
                    <a:pt x="141576" y="164800"/>
                    <a:pt x="140277" y="164800"/>
                  </a:cubicBezTo>
                  <a:cubicBezTo>
                    <a:pt x="140277" y="164800"/>
                    <a:pt x="140277" y="164800"/>
                    <a:pt x="101311" y="163513"/>
                  </a:cubicBezTo>
                  <a:cubicBezTo>
                    <a:pt x="101311" y="163513"/>
                    <a:pt x="100012" y="163513"/>
                    <a:pt x="100012" y="163513"/>
                  </a:cubicBezTo>
                  <a:close/>
                  <a:moveTo>
                    <a:pt x="74915" y="163513"/>
                  </a:moveTo>
                  <a:cubicBezTo>
                    <a:pt x="74915" y="163513"/>
                    <a:pt x="74915" y="163513"/>
                    <a:pt x="50497" y="166159"/>
                  </a:cubicBezTo>
                  <a:cubicBezTo>
                    <a:pt x="49212" y="166159"/>
                    <a:pt x="49212" y="166159"/>
                    <a:pt x="49212" y="167482"/>
                  </a:cubicBezTo>
                  <a:cubicBezTo>
                    <a:pt x="49212" y="167482"/>
                    <a:pt x="49212" y="167482"/>
                    <a:pt x="49212" y="207169"/>
                  </a:cubicBezTo>
                  <a:cubicBezTo>
                    <a:pt x="49212" y="207169"/>
                    <a:pt x="49212" y="208492"/>
                    <a:pt x="50497" y="208492"/>
                  </a:cubicBezTo>
                  <a:cubicBezTo>
                    <a:pt x="50497" y="208492"/>
                    <a:pt x="50497" y="208492"/>
                    <a:pt x="74915" y="211138"/>
                  </a:cubicBezTo>
                  <a:cubicBezTo>
                    <a:pt x="74915" y="211138"/>
                    <a:pt x="76200" y="211138"/>
                    <a:pt x="76200" y="211138"/>
                  </a:cubicBezTo>
                  <a:cubicBezTo>
                    <a:pt x="76200" y="209815"/>
                    <a:pt x="76200" y="209815"/>
                    <a:pt x="76200" y="209815"/>
                  </a:cubicBezTo>
                  <a:lnTo>
                    <a:pt x="76200" y="164836"/>
                  </a:lnTo>
                  <a:cubicBezTo>
                    <a:pt x="76200" y="164836"/>
                    <a:pt x="76200" y="164836"/>
                    <a:pt x="76200" y="163513"/>
                  </a:cubicBezTo>
                  <a:cubicBezTo>
                    <a:pt x="76200" y="163513"/>
                    <a:pt x="74915" y="163513"/>
                    <a:pt x="74915" y="163513"/>
                  </a:cubicBezTo>
                  <a:close/>
                  <a:moveTo>
                    <a:pt x="288925" y="127000"/>
                  </a:moveTo>
                  <a:cubicBezTo>
                    <a:pt x="288925" y="128343"/>
                    <a:pt x="288925" y="128343"/>
                    <a:pt x="288925" y="129687"/>
                  </a:cubicBezTo>
                  <a:lnTo>
                    <a:pt x="288925" y="159238"/>
                  </a:lnTo>
                  <a:cubicBezTo>
                    <a:pt x="288925" y="159238"/>
                    <a:pt x="288925" y="160582"/>
                    <a:pt x="290195" y="160582"/>
                  </a:cubicBezTo>
                  <a:cubicBezTo>
                    <a:pt x="290195" y="160582"/>
                    <a:pt x="290195" y="160582"/>
                    <a:pt x="306705" y="161925"/>
                  </a:cubicBezTo>
                  <a:cubicBezTo>
                    <a:pt x="306705" y="161925"/>
                    <a:pt x="307975" y="161925"/>
                    <a:pt x="307975" y="161925"/>
                  </a:cubicBezTo>
                  <a:cubicBezTo>
                    <a:pt x="307975" y="160582"/>
                    <a:pt x="307975" y="160582"/>
                    <a:pt x="307975" y="160582"/>
                  </a:cubicBezTo>
                  <a:cubicBezTo>
                    <a:pt x="307975" y="160582"/>
                    <a:pt x="307975" y="160582"/>
                    <a:pt x="307975" y="132373"/>
                  </a:cubicBezTo>
                  <a:cubicBezTo>
                    <a:pt x="307975" y="131030"/>
                    <a:pt x="307975" y="129687"/>
                    <a:pt x="306705" y="129687"/>
                  </a:cubicBezTo>
                  <a:cubicBezTo>
                    <a:pt x="306705" y="129687"/>
                    <a:pt x="306705" y="129687"/>
                    <a:pt x="290195" y="127000"/>
                  </a:cubicBezTo>
                  <a:cubicBezTo>
                    <a:pt x="290195" y="127000"/>
                    <a:pt x="288925" y="127000"/>
                    <a:pt x="288925" y="127000"/>
                  </a:cubicBezTo>
                  <a:close/>
                  <a:moveTo>
                    <a:pt x="260350" y="123542"/>
                  </a:moveTo>
                  <a:cubicBezTo>
                    <a:pt x="260350" y="123542"/>
                    <a:pt x="260350" y="124846"/>
                    <a:pt x="260350" y="124846"/>
                  </a:cubicBezTo>
                  <a:cubicBezTo>
                    <a:pt x="260350" y="124846"/>
                    <a:pt x="260350" y="124846"/>
                    <a:pt x="260350" y="156143"/>
                  </a:cubicBezTo>
                  <a:cubicBezTo>
                    <a:pt x="260350" y="157447"/>
                    <a:pt x="260350" y="157447"/>
                    <a:pt x="261584" y="157447"/>
                  </a:cubicBezTo>
                  <a:cubicBezTo>
                    <a:pt x="261584" y="157447"/>
                    <a:pt x="261584" y="157447"/>
                    <a:pt x="280105" y="158751"/>
                  </a:cubicBezTo>
                  <a:cubicBezTo>
                    <a:pt x="280105" y="158751"/>
                    <a:pt x="281340" y="158751"/>
                    <a:pt x="281340" y="158751"/>
                  </a:cubicBezTo>
                  <a:cubicBezTo>
                    <a:pt x="281340" y="158751"/>
                    <a:pt x="282575" y="157447"/>
                    <a:pt x="282575" y="157447"/>
                  </a:cubicBezTo>
                  <a:lnTo>
                    <a:pt x="282575" y="127454"/>
                  </a:lnTo>
                  <a:cubicBezTo>
                    <a:pt x="282575" y="127454"/>
                    <a:pt x="281340" y="126150"/>
                    <a:pt x="280105" y="126150"/>
                  </a:cubicBezTo>
                  <a:cubicBezTo>
                    <a:pt x="280105" y="126150"/>
                    <a:pt x="280105" y="126150"/>
                    <a:pt x="261584" y="123542"/>
                  </a:cubicBezTo>
                  <a:cubicBezTo>
                    <a:pt x="261584" y="122238"/>
                    <a:pt x="261584" y="123542"/>
                    <a:pt x="260350" y="123542"/>
                  </a:cubicBezTo>
                  <a:close/>
                  <a:moveTo>
                    <a:pt x="29210" y="115590"/>
                  </a:moveTo>
                  <a:cubicBezTo>
                    <a:pt x="29210" y="115590"/>
                    <a:pt x="29210" y="115590"/>
                    <a:pt x="13970" y="120749"/>
                  </a:cubicBezTo>
                  <a:cubicBezTo>
                    <a:pt x="12700" y="120749"/>
                    <a:pt x="12700" y="122039"/>
                    <a:pt x="12700" y="122039"/>
                  </a:cubicBezTo>
                  <a:cubicBezTo>
                    <a:pt x="12700" y="122039"/>
                    <a:pt x="12700" y="122039"/>
                    <a:pt x="12700" y="154285"/>
                  </a:cubicBezTo>
                  <a:cubicBezTo>
                    <a:pt x="12700" y="154285"/>
                    <a:pt x="12700" y="155575"/>
                    <a:pt x="12700" y="155575"/>
                  </a:cubicBezTo>
                  <a:cubicBezTo>
                    <a:pt x="13970" y="155575"/>
                    <a:pt x="13970" y="155575"/>
                    <a:pt x="13970" y="155575"/>
                  </a:cubicBezTo>
                  <a:cubicBezTo>
                    <a:pt x="13970" y="155575"/>
                    <a:pt x="13970" y="155575"/>
                    <a:pt x="30480" y="152995"/>
                  </a:cubicBezTo>
                  <a:cubicBezTo>
                    <a:pt x="31750" y="152995"/>
                    <a:pt x="31750" y="152995"/>
                    <a:pt x="31750" y="151705"/>
                  </a:cubicBezTo>
                  <a:lnTo>
                    <a:pt x="31750" y="116880"/>
                  </a:lnTo>
                  <a:cubicBezTo>
                    <a:pt x="31750" y="115590"/>
                    <a:pt x="31750" y="115590"/>
                    <a:pt x="31750" y="115590"/>
                  </a:cubicBezTo>
                  <a:cubicBezTo>
                    <a:pt x="30480" y="114300"/>
                    <a:pt x="30480" y="114300"/>
                    <a:pt x="29210" y="115590"/>
                  </a:cubicBezTo>
                  <a:close/>
                  <a:moveTo>
                    <a:pt x="158162" y="104775"/>
                  </a:moveTo>
                  <a:cubicBezTo>
                    <a:pt x="156868" y="104775"/>
                    <a:pt x="156868" y="104775"/>
                    <a:pt x="156868" y="106098"/>
                  </a:cubicBezTo>
                  <a:cubicBezTo>
                    <a:pt x="155575" y="106098"/>
                    <a:pt x="155575" y="106098"/>
                    <a:pt x="155575" y="107421"/>
                  </a:cubicBezTo>
                  <a:cubicBezTo>
                    <a:pt x="155575" y="107421"/>
                    <a:pt x="155575" y="107421"/>
                    <a:pt x="155575" y="147108"/>
                  </a:cubicBezTo>
                  <a:cubicBezTo>
                    <a:pt x="155575" y="148431"/>
                    <a:pt x="156868" y="149754"/>
                    <a:pt x="156868" y="149754"/>
                  </a:cubicBezTo>
                  <a:cubicBezTo>
                    <a:pt x="156868" y="149754"/>
                    <a:pt x="156868" y="149754"/>
                    <a:pt x="189206" y="152400"/>
                  </a:cubicBezTo>
                  <a:cubicBezTo>
                    <a:pt x="189206" y="152400"/>
                    <a:pt x="189206" y="152400"/>
                    <a:pt x="190500" y="151077"/>
                  </a:cubicBezTo>
                  <a:cubicBezTo>
                    <a:pt x="190500" y="151077"/>
                    <a:pt x="190500" y="151077"/>
                    <a:pt x="190500" y="149754"/>
                  </a:cubicBezTo>
                  <a:lnTo>
                    <a:pt x="190500" y="112712"/>
                  </a:lnTo>
                  <a:cubicBezTo>
                    <a:pt x="190500" y="111390"/>
                    <a:pt x="190500" y="110067"/>
                    <a:pt x="189206" y="110067"/>
                  </a:cubicBezTo>
                  <a:cubicBezTo>
                    <a:pt x="189206" y="110067"/>
                    <a:pt x="189206" y="110067"/>
                    <a:pt x="158162" y="104775"/>
                  </a:cubicBezTo>
                  <a:close/>
                  <a:moveTo>
                    <a:pt x="74915" y="99735"/>
                  </a:moveTo>
                  <a:cubicBezTo>
                    <a:pt x="74915" y="99735"/>
                    <a:pt x="74915" y="99735"/>
                    <a:pt x="50497" y="107593"/>
                  </a:cubicBezTo>
                  <a:cubicBezTo>
                    <a:pt x="49212" y="107593"/>
                    <a:pt x="49212" y="108903"/>
                    <a:pt x="49212" y="110212"/>
                  </a:cubicBezTo>
                  <a:cubicBezTo>
                    <a:pt x="49212" y="110212"/>
                    <a:pt x="49212" y="110212"/>
                    <a:pt x="49212" y="148194"/>
                  </a:cubicBezTo>
                  <a:cubicBezTo>
                    <a:pt x="49212" y="149503"/>
                    <a:pt x="49212" y="149503"/>
                    <a:pt x="49212" y="149503"/>
                  </a:cubicBezTo>
                  <a:cubicBezTo>
                    <a:pt x="50497" y="150813"/>
                    <a:pt x="50497" y="150813"/>
                    <a:pt x="50497" y="150813"/>
                  </a:cubicBezTo>
                  <a:cubicBezTo>
                    <a:pt x="50497" y="150813"/>
                    <a:pt x="50497" y="150813"/>
                    <a:pt x="74915" y="145574"/>
                  </a:cubicBezTo>
                  <a:cubicBezTo>
                    <a:pt x="76200" y="145574"/>
                    <a:pt x="76200" y="145574"/>
                    <a:pt x="76200" y="144264"/>
                  </a:cubicBezTo>
                  <a:cubicBezTo>
                    <a:pt x="76200" y="144264"/>
                    <a:pt x="76200" y="144264"/>
                    <a:pt x="76200" y="101044"/>
                  </a:cubicBezTo>
                  <a:cubicBezTo>
                    <a:pt x="76200" y="99735"/>
                    <a:pt x="76200" y="99735"/>
                    <a:pt x="76200" y="99735"/>
                  </a:cubicBezTo>
                  <a:cubicBezTo>
                    <a:pt x="74915" y="98425"/>
                    <a:pt x="74915" y="98425"/>
                    <a:pt x="74915" y="99735"/>
                  </a:cubicBezTo>
                  <a:close/>
                  <a:moveTo>
                    <a:pt x="215322" y="98425"/>
                  </a:moveTo>
                  <a:cubicBezTo>
                    <a:pt x="215322" y="98425"/>
                    <a:pt x="214024" y="98425"/>
                    <a:pt x="214024" y="99695"/>
                  </a:cubicBezTo>
                  <a:cubicBezTo>
                    <a:pt x="214024" y="99695"/>
                    <a:pt x="212725" y="99695"/>
                    <a:pt x="212725" y="100965"/>
                  </a:cubicBezTo>
                  <a:cubicBezTo>
                    <a:pt x="212725" y="100965"/>
                    <a:pt x="212725" y="100965"/>
                    <a:pt x="212725" y="151765"/>
                  </a:cubicBezTo>
                  <a:cubicBezTo>
                    <a:pt x="212725" y="153035"/>
                    <a:pt x="214024" y="153035"/>
                    <a:pt x="215322" y="153035"/>
                  </a:cubicBezTo>
                  <a:cubicBezTo>
                    <a:pt x="215322" y="153035"/>
                    <a:pt x="215322" y="153035"/>
                    <a:pt x="238702" y="155575"/>
                  </a:cubicBezTo>
                  <a:cubicBezTo>
                    <a:pt x="238702" y="155575"/>
                    <a:pt x="238702" y="155575"/>
                    <a:pt x="240001" y="155575"/>
                  </a:cubicBezTo>
                  <a:cubicBezTo>
                    <a:pt x="240001" y="155575"/>
                    <a:pt x="240001" y="155575"/>
                    <a:pt x="241300" y="155575"/>
                  </a:cubicBezTo>
                  <a:cubicBezTo>
                    <a:pt x="241300" y="154305"/>
                    <a:pt x="241300" y="154305"/>
                    <a:pt x="241300" y="153035"/>
                  </a:cubicBezTo>
                  <a:lnTo>
                    <a:pt x="241300" y="106045"/>
                  </a:lnTo>
                  <a:cubicBezTo>
                    <a:pt x="241300" y="104775"/>
                    <a:pt x="241300" y="103505"/>
                    <a:pt x="240001" y="103505"/>
                  </a:cubicBezTo>
                  <a:cubicBezTo>
                    <a:pt x="240001" y="103505"/>
                    <a:pt x="240001" y="103505"/>
                    <a:pt x="215322" y="98425"/>
                  </a:cubicBezTo>
                  <a:close/>
                  <a:moveTo>
                    <a:pt x="101311" y="96838"/>
                  </a:moveTo>
                  <a:cubicBezTo>
                    <a:pt x="101311" y="96838"/>
                    <a:pt x="101311" y="96838"/>
                    <a:pt x="100012" y="98108"/>
                  </a:cubicBezTo>
                  <a:cubicBezTo>
                    <a:pt x="100012" y="98108"/>
                    <a:pt x="100012" y="98108"/>
                    <a:pt x="100012" y="99378"/>
                  </a:cubicBezTo>
                  <a:cubicBezTo>
                    <a:pt x="100012" y="99378"/>
                    <a:pt x="100012" y="99378"/>
                    <a:pt x="100012" y="142558"/>
                  </a:cubicBezTo>
                  <a:cubicBezTo>
                    <a:pt x="100012" y="143828"/>
                    <a:pt x="100012" y="143828"/>
                    <a:pt x="101311" y="143828"/>
                  </a:cubicBezTo>
                  <a:cubicBezTo>
                    <a:pt x="101311" y="143828"/>
                    <a:pt x="101311" y="143828"/>
                    <a:pt x="140277" y="147638"/>
                  </a:cubicBezTo>
                  <a:cubicBezTo>
                    <a:pt x="141576" y="147638"/>
                    <a:pt x="141576" y="147638"/>
                    <a:pt x="141576" y="146368"/>
                  </a:cubicBezTo>
                  <a:cubicBezTo>
                    <a:pt x="141576" y="146368"/>
                    <a:pt x="142875" y="146368"/>
                    <a:pt x="142875" y="145098"/>
                  </a:cubicBezTo>
                  <a:lnTo>
                    <a:pt x="142875" y="105728"/>
                  </a:lnTo>
                  <a:cubicBezTo>
                    <a:pt x="142875" y="104458"/>
                    <a:pt x="141576" y="103188"/>
                    <a:pt x="140277" y="103188"/>
                  </a:cubicBezTo>
                  <a:cubicBezTo>
                    <a:pt x="140277" y="103188"/>
                    <a:pt x="140277" y="103188"/>
                    <a:pt x="101311" y="96838"/>
                  </a:cubicBezTo>
                  <a:close/>
                  <a:moveTo>
                    <a:pt x="288925" y="84138"/>
                  </a:moveTo>
                  <a:cubicBezTo>
                    <a:pt x="288925" y="85442"/>
                    <a:pt x="288925" y="85442"/>
                    <a:pt x="288925" y="85442"/>
                  </a:cubicBezTo>
                  <a:lnTo>
                    <a:pt x="288925" y="115435"/>
                  </a:lnTo>
                  <a:cubicBezTo>
                    <a:pt x="288925" y="115435"/>
                    <a:pt x="288925" y="116739"/>
                    <a:pt x="290195" y="116739"/>
                  </a:cubicBezTo>
                  <a:cubicBezTo>
                    <a:pt x="290195" y="116739"/>
                    <a:pt x="290195" y="116739"/>
                    <a:pt x="305435" y="120651"/>
                  </a:cubicBezTo>
                  <a:cubicBezTo>
                    <a:pt x="306705" y="120651"/>
                    <a:pt x="306705" y="120651"/>
                    <a:pt x="306705" y="120651"/>
                  </a:cubicBezTo>
                  <a:cubicBezTo>
                    <a:pt x="306705" y="120651"/>
                    <a:pt x="306705" y="119347"/>
                    <a:pt x="307975" y="119347"/>
                  </a:cubicBezTo>
                  <a:cubicBezTo>
                    <a:pt x="307975" y="119347"/>
                    <a:pt x="307975" y="119347"/>
                    <a:pt x="307975" y="118043"/>
                  </a:cubicBezTo>
                  <a:cubicBezTo>
                    <a:pt x="307975" y="118043"/>
                    <a:pt x="307975" y="118043"/>
                    <a:pt x="307975" y="90658"/>
                  </a:cubicBezTo>
                  <a:cubicBezTo>
                    <a:pt x="307975" y="90658"/>
                    <a:pt x="307975" y="89354"/>
                    <a:pt x="306705" y="89354"/>
                  </a:cubicBezTo>
                  <a:cubicBezTo>
                    <a:pt x="306705" y="89354"/>
                    <a:pt x="306705" y="89354"/>
                    <a:pt x="290195" y="84138"/>
                  </a:cubicBezTo>
                  <a:cubicBezTo>
                    <a:pt x="290195" y="84138"/>
                    <a:pt x="288925" y="84138"/>
                    <a:pt x="288925" y="84138"/>
                  </a:cubicBezTo>
                  <a:close/>
                  <a:moveTo>
                    <a:pt x="260350" y="77788"/>
                  </a:moveTo>
                  <a:cubicBezTo>
                    <a:pt x="260350" y="77788"/>
                    <a:pt x="260350" y="79058"/>
                    <a:pt x="260350" y="79058"/>
                  </a:cubicBezTo>
                  <a:cubicBezTo>
                    <a:pt x="260350" y="79058"/>
                    <a:pt x="260350" y="79058"/>
                    <a:pt x="260350" y="109538"/>
                  </a:cubicBezTo>
                  <a:cubicBezTo>
                    <a:pt x="260350" y="110808"/>
                    <a:pt x="260350" y="110808"/>
                    <a:pt x="261584" y="110808"/>
                  </a:cubicBezTo>
                  <a:cubicBezTo>
                    <a:pt x="261584" y="110808"/>
                    <a:pt x="261584" y="110808"/>
                    <a:pt x="280105" y="115888"/>
                  </a:cubicBezTo>
                  <a:cubicBezTo>
                    <a:pt x="280105" y="115888"/>
                    <a:pt x="281340" y="114618"/>
                    <a:pt x="281340" y="114618"/>
                  </a:cubicBezTo>
                  <a:cubicBezTo>
                    <a:pt x="281340" y="114618"/>
                    <a:pt x="282575" y="114618"/>
                    <a:pt x="282575" y="113348"/>
                  </a:cubicBezTo>
                  <a:cubicBezTo>
                    <a:pt x="282575" y="113348"/>
                    <a:pt x="282575" y="113348"/>
                    <a:pt x="282575" y="85408"/>
                  </a:cubicBezTo>
                  <a:cubicBezTo>
                    <a:pt x="282575" y="84138"/>
                    <a:pt x="281340" y="82868"/>
                    <a:pt x="281340" y="82868"/>
                  </a:cubicBezTo>
                  <a:cubicBezTo>
                    <a:pt x="281340" y="82868"/>
                    <a:pt x="281340" y="82868"/>
                    <a:pt x="262819" y="77788"/>
                  </a:cubicBezTo>
                  <a:cubicBezTo>
                    <a:pt x="261584" y="77788"/>
                    <a:pt x="261584" y="77788"/>
                    <a:pt x="260350" y="77788"/>
                  </a:cubicBezTo>
                  <a:close/>
                  <a:moveTo>
                    <a:pt x="29210" y="63500"/>
                  </a:moveTo>
                  <a:cubicBezTo>
                    <a:pt x="29210" y="63500"/>
                    <a:pt x="29210" y="63500"/>
                    <a:pt x="12700" y="73731"/>
                  </a:cubicBezTo>
                  <a:cubicBezTo>
                    <a:pt x="12700" y="73731"/>
                    <a:pt x="12700" y="75009"/>
                    <a:pt x="12700" y="75009"/>
                  </a:cubicBezTo>
                  <a:cubicBezTo>
                    <a:pt x="12700" y="75009"/>
                    <a:pt x="12700" y="75009"/>
                    <a:pt x="12700" y="106980"/>
                  </a:cubicBezTo>
                  <a:cubicBezTo>
                    <a:pt x="12700" y="108259"/>
                    <a:pt x="12700" y="108259"/>
                    <a:pt x="12700" y="108259"/>
                  </a:cubicBezTo>
                  <a:cubicBezTo>
                    <a:pt x="13970" y="108259"/>
                    <a:pt x="13970" y="109538"/>
                    <a:pt x="13970" y="109538"/>
                  </a:cubicBezTo>
                  <a:cubicBezTo>
                    <a:pt x="13970" y="109538"/>
                    <a:pt x="15240" y="108259"/>
                    <a:pt x="15240" y="108259"/>
                  </a:cubicBezTo>
                  <a:cubicBezTo>
                    <a:pt x="15240" y="108259"/>
                    <a:pt x="15240" y="108259"/>
                    <a:pt x="31750" y="101865"/>
                  </a:cubicBezTo>
                  <a:cubicBezTo>
                    <a:pt x="31750" y="101865"/>
                    <a:pt x="31750" y="100586"/>
                    <a:pt x="31750" y="99307"/>
                  </a:cubicBezTo>
                  <a:lnTo>
                    <a:pt x="31750" y="66058"/>
                  </a:lnTo>
                  <a:cubicBezTo>
                    <a:pt x="31750" y="64779"/>
                    <a:pt x="31750" y="64779"/>
                    <a:pt x="31750" y="63500"/>
                  </a:cubicBezTo>
                  <a:cubicBezTo>
                    <a:pt x="30480" y="63500"/>
                    <a:pt x="30480" y="63500"/>
                    <a:pt x="29210" y="63500"/>
                  </a:cubicBezTo>
                  <a:close/>
                  <a:moveTo>
                    <a:pt x="156868" y="47625"/>
                  </a:moveTo>
                  <a:cubicBezTo>
                    <a:pt x="155575" y="47625"/>
                    <a:pt x="155575" y="48920"/>
                    <a:pt x="155575" y="48920"/>
                  </a:cubicBezTo>
                  <a:cubicBezTo>
                    <a:pt x="155575" y="48920"/>
                    <a:pt x="155575" y="48920"/>
                    <a:pt x="155575" y="89067"/>
                  </a:cubicBezTo>
                  <a:cubicBezTo>
                    <a:pt x="155575" y="89067"/>
                    <a:pt x="156868" y="90363"/>
                    <a:pt x="156868" y="90363"/>
                  </a:cubicBezTo>
                  <a:cubicBezTo>
                    <a:pt x="156868" y="90363"/>
                    <a:pt x="156868" y="90363"/>
                    <a:pt x="187913" y="96838"/>
                  </a:cubicBezTo>
                  <a:cubicBezTo>
                    <a:pt x="187913" y="96838"/>
                    <a:pt x="189206" y="96838"/>
                    <a:pt x="189206" y="96838"/>
                  </a:cubicBezTo>
                  <a:cubicBezTo>
                    <a:pt x="189206" y="96838"/>
                    <a:pt x="189206" y="96838"/>
                    <a:pt x="190500" y="96838"/>
                  </a:cubicBezTo>
                  <a:cubicBezTo>
                    <a:pt x="190500" y="95543"/>
                    <a:pt x="190500" y="95543"/>
                    <a:pt x="190500" y="95543"/>
                  </a:cubicBezTo>
                  <a:cubicBezTo>
                    <a:pt x="190500" y="95543"/>
                    <a:pt x="190500" y="95543"/>
                    <a:pt x="190500" y="57986"/>
                  </a:cubicBezTo>
                  <a:cubicBezTo>
                    <a:pt x="190500" y="56691"/>
                    <a:pt x="190500" y="56691"/>
                    <a:pt x="189206" y="56691"/>
                  </a:cubicBezTo>
                  <a:cubicBezTo>
                    <a:pt x="189206" y="56691"/>
                    <a:pt x="189206" y="56691"/>
                    <a:pt x="158162" y="47625"/>
                  </a:cubicBezTo>
                  <a:cubicBezTo>
                    <a:pt x="156868" y="47625"/>
                    <a:pt x="156868" y="47625"/>
                    <a:pt x="156868" y="47625"/>
                  </a:cubicBezTo>
                  <a:close/>
                  <a:moveTo>
                    <a:pt x="73629" y="34925"/>
                  </a:moveTo>
                  <a:cubicBezTo>
                    <a:pt x="73629" y="34925"/>
                    <a:pt x="73629" y="34925"/>
                    <a:pt x="49212" y="50511"/>
                  </a:cubicBezTo>
                  <a:cubicBezTo>
                    <a:pt x="49212" y="50511"/>
                    <a:pt x="49212" y="50511"/>
                    <a:pt x="49212" y="51810"/>
                  </a:cubicBezTo>
                  <a:cubicBezTo>
                    <a:pt x="49212" y="51810"/>
                    <a:pt x="49212" y="51810"/>
                    <a:pt x="49212" y="90776"/>
                  </a:cubicBezTo>
                  <a:cubicBezTo>
                    <a:pt x="49212" y="90776"/>
                    <a:pt x="49212" y="92075"/>
                    <a:pt x="49212" y="92075"/>
                  </a:cubicBezTo>
                  <a:cubicBezTo>
                    <a:pt x="50497" y="92075"/>
                    <a:pt x="50497" y="92075"/>
                    <a:pt x="50497" y="92075"/>
                  </a:cubicBezTo>
                  <a:cubicBezTo>
                    <a:pt x="50497" y="92075"/>
                    <a:pt x="51782" y="92075"/>
                    <a:pt x="51782" y="92075"/>
                  </a:cubicBezTo>
                  <a:cubicBezTo>
                    <a:pt x="51782" y="92075"/>
                    <a:pt x="51782" y="92075"/>
                    <a:pt x="76200" y="81684"/>
                  </a:cubicBezTo>
                  <a:cubicBezTo>
                    <a:pt x="76200" y="80385"/>
                    <a:pt x="76200" y="80385"/>
                    <a:pt x="76200" y="79086"/>
                  </a:cubicBezTo>
                  <a:lnTo>
                    <a:pt x="76200" y="36224"/>
                  </a:lnTo>
                  <a:cubicBezTo>
                    <a:pt x="76200" y="36224"/>
                    <a:pt x="76200" y="34925"/>
                    <a:pt x="76200" y="34925"/>
                  </a:cubicBezTo>
                  <a:cubicBezTo>
                    <a:pt x="74915" y="34925"/>
                    <a:pt x="74915" y="34925"/>
                    <a:pt x="73629" y="34925"/>
                  </a:cubicBezTo>
                  <a:close/>
                  <a:moveTo>
                    <a:pt x="100012" y="30163"/>
                  </a:moveTo>
                  <a:cubicBezTo>
                    <a:pt x="100012" y="31455"/>
                    <a:pt x="100012" y="31455"/>
                    <a:pt x="100012" y="32747"/>
                  </a:cubicBezTo>
                  <a:cubicBezTo>
                    <a:pt x="100012" y="32747"/>
                    <a:pt x="100012" y="32747"/>
                    <a:pt x="100012" y="76681"/>
                  </a:cubicBezTo>
                  <a:cubicBezTo>
                    <a:pt x="100012" y="76681"/>
                    <a:pt x="100012" y="77973"/>
                    <a:pt x="101311" y="77973"/>
                  </a:cubicBezTo>
                  <a:cubicBezTo>
                    <a:pt x="101311" y="77973"/>
                    <a:pt x="101311" y="77973"/>
                    <a:pt x="140277" y="85726"/>
                  </a:cubicBezTo>
                  <a:cubicBezTo>
                    <a:pt x="140277" y="85726"/>
                    <a:pt x="141576" y="85726"/>
                    <a:pt x="141576" y="85726"/>
                  </a:cubicBezTo>
                  <a:cubicBezTo>
                    <a:pt x="141576" y="85726"/>
                    <a:pt x="142875" y="84434"/>
                    <a:pt x="142875" y="84434"/>
                  </a:cubicBezTo>
                  <a:lnTo>
                    <a:pt x="142875" y="43085"/>
                  </a:lnTo>
                  <a:cubicBezTo>
                    <a:pt x="142875" y="43085"/>
                    <a:pt x="141576" y="41792"/>
                    <a:pt x="141576" y="41792"/>
                  </a:cubicBezTo>
                  <a:cubicBezTo>
                    <a:pt x="141576" y="41792"/>
                    <a:pt x="141576" y="41792"/>
                    <a:pt x="102610" y="30163"/>
                  </a:cubicBezTo>
                  <a:cubicBezTo>
                    <a:pt x="101311" y="30163"/>
                    <a:pt x="101311" y="30163"/>
                    <a:pt x="100012" y="30163"/>
                  </a:cubicBezTo>
                  <a:close/>
                  <a:moveTo>
                    <a:pt x="87846" y="0"/>
                  </a:moveTo>
                  <a:cubicBezTo>
                    <a:pt x="89138" y="0"/>
                    <a:pt x="90430" y="0"/>
                    <a:pt x="90430" y="0"/>
                  </a:cubicBezTo>
                  <a:cubicBezTo>
                    <a:pt x="90430" y="0"/>
                    <a:pt x="90430" y="0"/>
                    <a:pt x="204113" y="37667"/>
                  </a:cubicBezTo>
                  <a:cubicBezTo>
                    <a:pt x="206696" y="38966"/>
                    <a:pt x="207988" y="40265"/>
                    <a:pt x="207988" y="42863"/>
                  </a:cubicBezTo>
                  <a:cubicBezTo>
                    <a:pt x="207988" y="42863"/>
                    <a:pt x="207988" y="42863"/>
                    <a:pt x="207988" y="70139"/>
                  </a:cubicBezTo>
                  <a:cubicBezTo>
                    <a:pt x="207988" y="70139"/>
                    <a:pt x="207988" y="70139"/>
                    <a:pt x="248036" y="54552"/>
                  </a:cubicBezTo>
                  <a:cubicBezTo>
                    <a:pt x="248036" y="54552"/>
                    <a:pt x="249328" y="53253"/>
                    <a:pt x="250619" y="53253"/>
                  </a:cubicBezTo>
                  <a:cubicBezTo>
                    <a:pt x="251911" y="53253"/>
                    <a:pt x="251911" y="53253"/>
                    <a:pt x="251911" y="53253"/>
                  </a:cubicBezTo>
                  <a:cubicBezTo>
                    <a:pt x="251911" y="53253"/>
                    <a:pt x="251911" y="53253"/>
                    <a:pt x="315213" y="74035"/>
                  </a:cubicBezTo>
                  <a:cubicBezTo>
                    <a:pt x="317796" y="75334"/>
                    <a:pt x="319088" y="77932"/>
                    <a:pt x="319088" y="80530"/>
                  </a:cubicBezTo>
                  <a:cubicBezTo>
                    <a:pt x="319088" y="80530"/>
                    <a:pt x="319088" y="80530"/>
                    <a:pt x="319088" y="266267"/>
                  </a:cubicBezTo>
                  <a:cubicBezTo>
                    <a:pt x="319088" y="268865"/>
                    <a:pt x="317796" y="271463"/>
                    <a:pt x="315213" y="271463"/>
                  </a:cubicBezTo>
                  <a:cubicBezTo>
                    <a:pt x="315213" y="271463"/>
                    <a:pt x="315213" y="271463"/>
                    <a:pt x="251911" y="287049"/>
                  </a:cubicBezTo>
                  <a:cubicBezTo>
                    <a:pt x="251911" y="287049"/>
                    <a:pt x="251911" y="287049"/>
                    <a:pt x="204113" y="300038"/>
                  </a:cubicBezTo>
                  <a:cubicBezTo>
                    <a:pt x="204113" y="300038"/>
                    <a:pt x="204113" y="300038"/>
                    <a:pt x="89138" y="328613"/>
                  </a:cubicBezTo>
                  <a:cubicBezTo>
                    <a:pt x="89138" y="328613"/>
                    <a:pt x="89138" y="328613"/>
                    <a:pt x="87846" y="328613"/>
                  </a:cubicBezTo>
                  <a:cubicBezTo>
                    <a:pt x="86554" y="328613"/>
                    <a:pt x="85262" y="328613"/>
                    <a:pt x="85262" y="328613"/>
                  </a:cubicBezTo>
                  <a:cubicBezTo>
                    <a:pt x="85262" y="328613"/>
                    <a:pt x="85262" y="328613"/>
                    <a:pt x="2583" y="281854"/>
                  </a:cubicBezTo>
                  <a:cubicBezTo>
                    <a:pt x="0" y="281854"/>
                    <a:pt x="0" y="279256"/>
                    <a:pt x="0" y="277957"/>
                  </a:cubicBezTo>
                  <a:cubicBezTo>
                    <a:pt x="0" y="277957"/>
                    <a:pt x="0" y="277957"/>
                    <a:pt x="0" y="64943"/>
                  </a:cubicBezTo>
                  <a:cubicBezTo>
                    <a:pt x="0" y="63644"/>
                    <a:pt x="0" y="62346"/>
                    <a:pt x="1292" y="61047"/>
                  </a:cubicBezTo>
                  <a:cubicBezTo>
                    <a:pt x="1292" y="61047"/>
                    <a:pt x="1292" y="61047"/>
                    <a:pt x="85262" y="1299"/>
                  </a:cubicBezTo>
                  <a:cubicBezTo>
                    <a:pt x="85262" y="1299"/>
                    <a:pt x="86554" y="0"/>
                    <a:pt x="8784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376776" y="1738543"/>
            <a:ext cx="2413178" cy="2413178"/>
            <a:chOff x="8480330" y="1967143"/>
            <a:chExt cx="2413178" cy="2413178"/>
          </a:xfrm>
        </p:grpSpPr>
        <p:sp>
          <p:nvSpPr>
            <p:cNvPr id="39" name="椭圆 38"/>
            <p:cNvSpPr/>
            <p:nvPr/>
          </p:nvSpPr>
          <p:spPr>
            <a:xfrm>
              <a:off x="8608121" y="2094934"/>
              <a:ext cx="2157594" cy="215759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8480330" y="1967143"/>
              <a:ext cx="2413178" cy="2413178"/>
            </a:xfrm>
            <a:prstGeom prst="ellipse">
              <a:avLst/>
            </a:prstGeom>
            <a:noFill/>
            <a:ln>
              <a:solidFill>
                <a:schemeClr val="accent5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1" name="Freeform 135"/>
            <p:cNvSpPr>
              <a:spLocks/>
            </p:cNvSpPr>
            <p:nvPr/>
          </p:nvSpPr>
          <p:spPr bwMode="auto">
            <a:xfrm>
              <a:off x="9291551" y="2804350"/>
              <a:ext cx="790734" cy="738761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44" name="直接连接符 43"/>
          <p:cNvCxnSpPr>
            <a:cxnSpLocks/>
          </p:cNvCxnSpPr>
          <p:nvPr/>
        </p:nvCxnSpPr>
        <p:spPr>
          <a:xfrm>
            <a:off x="1402045" y="4418332"/>
            <a:ext cx="2413178" cy="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dash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5" name="直接连接符 44"/>
          <p:cNvCxnSpPr>
            <a:cxnSpLocks/>
          </p:cNvCxnSpPr>
          <p:nvPr/>
        </p:nvCxnSpPr>
        <p:spPr>
          <a:xfrm>
            <a:off x="4889411" y="4418332"/>
            <a:ext cx="2413178" cy="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dash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6" name="直接连接符 45"/>
          <p:cNvCxnSpPr>
            <a:cxnSpLocks/>
          </p:cNvCxnSpPr>
          <p:nvPr/>
        </p:nvCxnSpPr>
        <p:spPr>
          <a:xfrm>
            <a:off x="8376775" y="4418332"/>
            <a:ext cx="2413178" cy="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dash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1"/>
          <p:cNvGrpSpPr/>
          <p:nvPr/>
        </p:nvGrpSpPr>
        <p:grpSpPr>
          <a:xfrm>
            <a:off x="1057480" y="4638118"/>
            <a:ext cx="3105898" cy="932547"/>
            <a:chOff x="1057480" y="4638118"/>
            <a:chExt cx="3105898" cy="932547"/>
          </a:xfrm>
        </p:grpSpPr>
        <p:sp>
          <p:nvSpPr>
            <p:cNvPr id="48" name="矩形 47"/>
            <p:cNvSpPr/>
            <p:nvPr/>
          </p:nvSpPr>
          <p:spPr>
            <a:xfrm>
              <a:off x="1057480" y="5054242"/>
              <a:ext cx="3105898" cy="5164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挂账功能只对会员开放，在会员卡信息中启用挂账功能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1318238" y="4638118"/>
              <a:ext cx="2413178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1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、选择允许挂账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43050" y="4638118"/>
            <a:ext cx="3105899" cy="932547"/>
            <a:chOff x="4543050" y="4638118"/>
            <a:chExt cx="3105899" cy="932547"/>
          </a:xfrm>
        </p:grpSpPr>
        <p:sp>
          <p:nvSpPr>
            <p:cNvPr id="52" name="矩形 51"/>
            <p:cNvSpPr/>
            <p:nvPr/>
          </p:nvSpPr>
          <p:spPr>
            <a:xfrm>
              <a:off x="4543051" y="5054242"/>
              <a:ext cx="3105898" cy="5164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POS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收款时选择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【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挂账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】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将生成一条挂账记录，后台生成销售单增加应收款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4543050" y="4638118"/>
              <a:ext cx="310589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2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、收款时选择</a:t>
              </a:r>
              <a:r>
                <a:rPr lang="en-US" altLang="zh-CN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【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挂账</a:t>
              </a:r>
              <a:r>
                <a:rPr lang="en-US" altLang="zh-CN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】</a:t>
              </a:r>
              <a:endPara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030415" y="4638118"/>
            <a:ext cx="3105898" cy="932547"/>
            <a:chOff x="8030415" y="4638118"/>
            <a:chExt cx="3105898" cy="932547"/>
          </a:xfrm>
        </p:grpSpPr>
        <p:sp>
          <p:nvSpPr>
            <p:cNvPr id="55" name="矩形 54"/>
            <p:cNvSpPr/>
            <p:nvPr/>
          </p:nvSpPr>
          <p:spPr>
            <a:xfrm>
              <a:off x="8030415" y="5054242"/>
              <a:ext cx="3105898" cy="5164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会员来付款时，调出挂账记录，直接结算选择收款方式，后台生成：收款单，抵消欠款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8462377" y="463811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、挂账回款</a:t>
              </a:r>
            </a:p>
          </p:txBody>
        </p:sp>
      </p:grpSp>
      <p:pic>
        <p:nvPicPr>
          <p:cNvPr id="42" name="图片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45169" y="-145167"/>
            <a:ext cx="1268414" cy="1558750"/>
          </a:xfrm>
          <a:prstGeom prst="rect">
            <a:avLst/>
          </a:prstGeom>
        </p:spPr>
      </p:pic>
      <p:grpSp>
        <p:nvGrpSpPr>
          <p:cNvPr id="57" name="组合 56">
            <a:extLst>
              <a:ext uri="{FF2B5EF4-FFF2-40B4-BE49-F238E27FC236}">
                <a16:creationId xmlns:a16="http://schemas.microsoft.com/office/drawing/2014/main" id="{1439F6B9-DAFD-432C-AA81-A72D08E7096D}"/>
              </a:ext>
            </a:extLst>
          </p:cNvPr>
          <p:cNvGrpSpPr/>
          <p:nvPr/>
        </p:nvGrpSpPr>
        <p:grpSpPr>
          <a:xfrm>
            <a:off x="1785305" y="394109"/>
            <a:ext cx="5512013" cy="535920"/>
            <a:chOff x="5906988" y="1931114"/>
            <a:chExt cx="5512013" cy="535920"/>
          </a:xfrm>
        </p:grpSpPr>
        <p:sp>
          <p:nvSpPr>
            <p:cNvPr id="58" name="矩形 57">
              <a:extLst>
                <a:ext uri="{FF2B5EF4-FFF2-40B4-BE49-F238E27FC236}">
                  <a16:creationId xmlns:a16="http://schemas.microsoft.com/office/drawing/2014/main" id="{AE40EF83-55FD-4611-92FF-558F18B12078}"/>
                </a:ext>
              </a:extLst>
            </p:cNvPr>
            <p:cNvSpPr/>
            <p:nvPr/>
          </p:nvSpPr>
          <p:spPr>
            <a:xfrm>
              <a:off x="6566391" y="1931114"/>
              <a:ext cx="4852610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accent6"/>
                  </a:solidFill>
                </a:rPr>
                <a:t>强化零售功能</a:t>
              </a:r>
              <a:r>
                <a:rPr lang="en-US" altLang="zh-CN" sz="2800" b="1" dirty="0">
                  <a:solidFill>
                    <a:schemeClr val="accent6"/>
                  </a:solidFill>
                </a:rPr>
                <a:t>—</a:t>
              </a:r>
              <a:r>
                <a:rPr lang="zh-CN" altLang="en-US" sz="2800" b="1" dirty="0">
                  <a:solidFill>
                    <a:schemeClr val="accent6"/>
                  </a:solidFill>
                </a:rPr>
                <a:t>增加零售挂账</a:t>
              </a: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id="{3808F3C0-16D4-49B9-A7B4-AF7EF5352FB6}"/>
                </a:ext>
              </a:extLst>
            </p:cNvPr>
            <p:cNvSpPr/>
            <p:nvPr/>
          </p:nvSpPr>
          <p:spPr>
            <a:xfrm>
              <a:off x="5906988" y="1943814"/>
              <a:ext cx="684803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accent6"/>
                  </a:solidFill>
                </a:rPr>
                <a:t>01.</a:t>
              </a:r>
              <a:endParaRPr lang="zh-CN" altLang="en-US" sz="2800" b="1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60" name="矩形 59">
            <a:extLst>
              <a:ext uri="{FF2B5EF4-FFF2-40B4-BE49-F238E27FC236}">
                <a16:creationId xmlns:a16="http://schemas.microsoft.com/office/drawing/2014/main" id="{51407F8B-E8D0-434E-87F7-474576AB830D}"/>
              </a:ext>
            </a:extLst>
          </p:cNvPr>
          <p:cNvSpPr/>
          <p:nvPr/>
        </p:nvSpPr>
        <p:spPr>
          <a:xfrm>
            <a:off x="1785304" y="926935"/>
            <a:ext cx="8292145" cy="2948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</a:rPr>
              <a:t>在实际业务中，偶尔会有零售客户欠款的情况，挂账回款则是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针零售欠款进行处理，该功能只对会员开放</a:t>
            </a:r>
          </a:p>
        </p:txBody>
      </p:sp>
    </p:spTree>
    <p:extLst>
      <p:ext uri="{BB962C8B-B14F-4D97-AF65-F5344CB8AC3E}">
        <p14:creationId xmlns:p14="http://schemas.microsoft.com/office/powerpoint/2010/main" val="366096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:a16="http://schemas.microsoft.com/office/drawing/2014/main" id="{BD57602C-A497-4FE1-B053-019649E93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45169" y="-145167"/>
            <a:ext cx="1268414" cy="1558750"/>
          </a:xfrm>
          <a:prstGeom prst="rect">
            <a:avLst/>
          </a:prstGeom>
        </p:spPr>
      </p:pic>
      <p:grpSp>
        <p:nvGrpSpPr>
          <p:cNvPr id="30" name="组合 29">
            <a:extLst>
              <a:ext uri="{FF2B5EF4-FFF2-40B4-BE49-F238E27FC236}">
                <a16:creationId xmlns:a16="http://schemas.microsoft.com/office/drawing/2014/main" id="{E3C2A612-F3B5-49A0-B186-5D9C3DAF110E}"/>
              </a:ext>
            </a:extLst>
          </p:cNvPr>
          <p:cNvGrpSpPr/>
          <p:nvPr/>
        </p:nvGrpSpPr>
        <p:grpSpPr>
          <a:xfrm>
            <a:off x="1785305" y="394109"/>
            <a:ext cx="4793867" cy="535920"/>
            <a:chOff x="5906988" y="1931114"/>
            <a:chExt cx="4793867" cy="535920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8EB5079C-42B5-40FD-988E-D926AB4FDB9D}"/>
                </a:ext>
              </a:extLst>
            </p:cNvPr>
            <p:cNvSpPr/>
            <p:nvPr/>
          </p:nvSpPr>
          <p:spPr>
            <a:xfrm>
              <a:off x="6566390" y="1931114"/>
              <a:ext cx="4134465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accent6"/>
                  </a:solidFill>
                </a:rPr>
                <a:t>强化零售功能</a:t>
              </a:r>
              <a:r>
                <a:rPr lang="en-US" altLang="zh-CN" sz="2800" b="1" dirty="0">
                  <a:solidFill>
                    <a:schemeClr val="accent6"/>
                  </a:solidFill>
                </a:rPr>
                <a:t>—</a:t>
              </a:r>
              <a:r>
                <a:rPr lang="zh-CN" altLang="en-US" sz="2800" b="1" dirty="0">
                  <a:solidFill>
                    <a:schemeClr val="accent6"/>
                  </a:solidFill>
                </a:rPr>
                <a:t>其他调整</a:t>
              </a: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D265F971-03F7-4728-A1C0-5CB2DBC51175}"/>
                </a:ext>
              </a:extLst>
            </p:cNvPr>
            <p:cNvSpPr/>
            <p:nvPr/>
          </p:nvSpPr>
          <p:spPr>
            <a:xfrm>
              <a:off x="5906988" y="1943814"/>
              <a:ext cx="684803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accent6"/>
                  </a:solidFill>
                </a:rPr>
                <a:t>01.</a:t>
              </a:r>
              <a:endParaRPr lang="zh-CN" altLang="en-US" sz="2800" b="1" dirty="0">
                <a:solidFill>
                  <a:schemeClr val="accent6"/>
                </a:solidFill>
              </a:endParaRPr>
            </a:p>
          </p:txBody>
        </p:sp>
      </p:grpSp>
      <p:pic>
        <p:nvPicPr>
          <p:cNvPr id="33" name="图片 32">
            <a:extLst>
              <a:ext uri="{FF2B5EF4-FFF2-40B4-BE49-F238E27FC236}">
                <a16:creationId xmlns:a16="http://schemas.microsoft.com/office/drawing/2014/main" id="{FF2E210C-B090-42C2-80A5-0F6382CFA7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37" b="1009"/>
          <a:stretch/>
        </p:blipFill>
        <p:spPr>
          <a:xfrm rot="10800000" flipH="1" flipV="1">
            <a:off x="6880854" y="2809874"/>
            <a:ext cx="5311146" cy="4048125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id="{D9BC987B-5AEA-4C9D-BF6C-B39C6D67BE95}"/>
              </a:ext>
            </a:extLst>
          </p:cNvPr>
          <p:cNvSpPr/>
          <p:nvPr/>
        </p:nvSpPr>
        <p:spPr>
          <a:xfrm>
            <a:off x="1785305" y="1423559"/>
            <a:ext cx="5615620" cy="457670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优化门店收款列表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满减促销金额分摊优化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增加库存数量汇总表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界面增加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单位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销售流水增加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单位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界面增加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批号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效期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规格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型号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增加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更换仓库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功能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增加商品最低售价控制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增加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删除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取消小票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权限控制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优化前台会员流程，减少操作步骤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所有皮肤在首页增加会员相关按钮，不再隐藏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增加商品信息自定义，支持排序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492412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4410640" y="1875682"/>
            <a:ext cx="3462848" cy="3905466"/>
            <a:chOff x="6874879" y="1169961"/>
            <a:chExt cx="4275203" cy="4821655"/>
          </a:xfrm>
        </p:grpSpPr>
        <p:grpSp>
          <p:nvGrpSpPr>
            <p:cNvPr id="23" name="Group 34"/>
            <p:cNvGrpSpPr/>
            <p:nvPr/>
          </p:nvGrpSpPr>
          <p:grpSpPr>
            <a:xfrm>
              <a:off x="6874879" y="1718886"/>
              <a:ext cx="4275203" cy="4272730"/>
              <a:chOff x="5561013" y="1541463"/>
              <a:chExt cx="2744788" cy="2743200"/>
            </a:xfrm>
          </p:grpSpPr>
          <p:sp>
            <p:nvSpPr>
              <p:cNvPr id="38" name="Oval 36"/>
              <p:cNvSpPr>
                <a:spLocks/>
              </p:cNvSpPr>
              <p:nvPr/>
            </p:nvSpPr>
            <p:spPr bwMode="auto">
              <a:xfrm>
                <a:off x="5561013" y="1541463"/>
                <a:ext cx="2741613" cy="2740025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5561013" y="1541463"/>
                <a:ext cx="2744788" cy="2743200"/>
              </a:xfrm>
              <a:custGeom>
                <a:avLst/>
                <a:gdLst/>
                <a:ahLst/>
                <a:cxnLst>
                  <a:cxn ang="0">
                    <a:pos x="0" y="604"/>
                  </a:cxn>
                  <a:cxn ang="0">
                    <a:pos x="604" y="1208"/>
                  </a:cxn>
                  <a:cxn ang="0">
                    <a:pos x="1208" y="604"/>
                  </a:cxn>
                  <a:cxn ang="0">
                    <a:pos x="604" y="0"/>
                  </a:cxn>
                  <a:cxn ang="0">
                    <a:pos x="0" y="604"/>
                  </a:cxn>
                  <a:cxn ang="0">
                    <a:pos x="71" y="604"/>
                  </a:cxn>
                  <a:cxn ang="0">
                    <a:pos x="604" y="72"/>
                  </a:cxn>
                  <a:cxn ang="0">
                    <a:pos x="1136" y="604"/>
                  </a:cxn>
                  <a:cxn ang="0">
                    <a:pos x="604" y="1136"/>
                  </a:cxn>
                  <a:cxn ang="0">
                    <a:pos x="71" y="604"/>
                  </a:cxn>
                </a:cxnLst>
                <a:rect l="0" t="0" r="r" b="b"/>
                <a:pathLst>
                  <a:path w="1208" h="1208">
                    <a:moveTo>
                      <a:pt x="0" y="604"/>
                    </a:moveTo>
                    <a:cubicBezTo>
                      <a:pt x="0" y="937"/>
                      <a:pt x="271" y="1208"/>
                      <a:pt x="604" y="1208"/>
                    </a:cubicBezTo>
                    <a:cubicBezTo>
                      <a:pt x="937" y="1208"/>
                      <a:pt x="1208" y="937"/>
                      <a:pt x="1208" y="604"/>
                    </a:cubicBezTo>
                    <a:cubicBezTo>
                      <a:pt x="1208" y="271"/>
                      <a:pt x="937" y="0"/>
                      <a:pt x="604" y="0"/>
                    </a:cubicBezTo>
                    <a:cubicBezTo>
                      <a:pt x="271" y="0"/>
                      <a:pt x="0" y="271"/>
                      <a:pt x="0" y="604"/>
                    </a:cubicBezTo>
                    <a:close/>
                    <a:moveTo>
                      <a:pt x="71" y="604"/>
                    </a:moveTo>
                    <a:cubicBezTo>
                      <a:pt x="71" y="310"/>
                      <a:pt x="310" y="72"/>
                      <a:pt x="604" y="72"/>
                    </a:cubicBezTo>
                    <a:cubicBezTo>
                      <a:pt x="897" y="72"/>
                      <a:pt x="1136" y="310"/>
                      <a:pt x="1136" y="604"/>
                    </a:cubicBezTo>
                    <a:cubicBezTo>
                      <a:pt x="1136" y="897"/>
                      <a:pt x="897" y="1136"/>
                      <a:pt x="604" y="1136"/>
                    </a:cubicBezTo>
                    <a:cubicBezTo>
                      <a:pt x="310" y="1136"/>
                      <a:pt x="71" y="897"/>
                      <a:pt x="71" y="604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5938838" y="1919288"/>
                <a:ext cx="1987550" cy="1985962"/>
              </a:xfrm>
              <a:custGeom>
                <a:avLst/>
                <a:gdLst/>
                <a:ahLst/>
                <a:cxnLst>
                  <a:cxn ang="0">
                    <a:pos x="0" y="437"/>
                  </a:cxn>
                  <a:cxn ang="0">
                    <a:pos x="438" y="874"/>
                  </a:cxn>
                  <a:cxn ang="0">
                    <a:pos x="875" y="437"/>
                  </a:cxn>
                  <a:cxn ang="0">
                    <a:pos x="438" y="0"/>
                  </a:cxn>
                  <a:cxn ang="0">
                    <a:pos x="0" y="437"/>
                  </a:cxn>
                  <a:cxn ang="0">
                    <a:pos x="72" y="437"/>
                  </a:cxn>
                  <a:cxn ang="0">
                    <a:pos x="438" y="71"/>
                  </a:cxn>
                  <a:cxn ang="0">
                    <a:pos x="803" y="437"/>
                  </a:cxn>
                  <a:cxn ang="0">
                    <a:pos x="438" y="802"/>
                  </a:cxn>
                  <a:cxn ang="0">
                    <a:pos x="72" y="437"/>
                  </a:cxn>
                </a:cxnLst>
                <a:rect l="0" t="0" r="r" b="b"/>
                <a:pathLst>
                  <a:path w="875" h="874">
                    <a:moveTo>
                      <a:pt x="0" y="437"/>
                    </a:moveTo>
                    <a:cubicBezTo>
                      <a:pt x="0" y="678"/>
                      <a:pt x="197" y="874"/>
                      <a:pt x="438" y="874"/>
                    </a:cubicBezTo>
                    <a:cubicBezTo>
                      <a:pt x="679" y="874"/>
                      <a:pt x="875" y="678"/>
                      <a:pt x="875" y="437"/>
                    </a:cubicBezTo>
                    <a:cubicBezTo>
                      <a:pt x="875" y="196"/>
                      <a:pt x="679" y="0"/>
                      <a:pt x="438" y="0"/>
                    </a:cubicBezTo>
                    <a:cubicBezTo>
                      <a:pt x="197" y="0"/>
                      <a:pt x="0" y="196"/>
                      <a:pt x="0" y="437"/>
                    </a:cubicBezTo>
                    <a:close/>
                    <a:moveTo>
                      <a:pt x="72" y="437"/>
                    </a:moveTo>
                    <a:cubicBezTo>
                      <a:pt x="72" y="235"/>
                      <a:pt x="236" y="71"/>
                      <a:pt x="438" y="71"/>
                    </a:cubicBezTo>
                    <a:cubicBezTo>
                      <a:pt x="639" y="71"/>
                      <a:pt x="803" y="235"/>
                      <a:pt x="803" y="437"/>
                    </a:cubicBezTo>
                    <a:cubicBezTo>
                      <a:pt x="803" y="638"/>
                      <a:pt x="639" y="802"/>
                      <a:pt x="438" y="802"/>
                    </a:cubicBezTo>
                    <a:cubicBezTo>
                      <a:pt x="236" y="802"/>
                      <a:pt x="72" y="638"/>
                      <a:pt x="72" y="437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6318250" y="2297113"/>
                <a:ext cx="1228725" cy="1228725"/>
              </a:xfrm>
              <a:custGeom>
                <a:avLst/>
                <a:gdLst/>
                <a:ahLst/>
                <a:cxnLst>
                  <a:cxn ang="0">
                    <a:pos x="0" y="271"/>
                  </a:cxn>
                  <a:cxn ang="0">
                    <a:pos x="271" y="541"/>
                  </a:cxn>
                  <a:cxn ang="0">
                    <a:pos x="541" y="271"/>
                  </a:cxn>
                  <a:cxn ang="0">
                    <a:pos x="271" y="0"/>
                  </a:cxn>
                  <a:cxn ang="0">
                    <a:pos x="0" y="271"/>
                  </a:cxn>
                  <a:cxn ang="0">
                    <a:pos x="72" y="271"/>
                  </a:cxn>
                  <a:cxn ang="0">
                    <a:pos x="271" y="72"/>
                  </a:cxn>
                  <a:cxn ang="0">
                    <a:pos x="469" y="271"/>
                  </a:cxn>
                  <a:cxn ang="0">
                    <a:pos x="271" y="470"/>
                  </a:cxn>
                  <a:cxn ang="0">
                    <a:pos x="72" y="271"/>
                  </a:cxn>
                </a:cxnLst>
                <a:rect l="0" t="0" r="r" b="b"/>
                <a:pathLst>
                  <a:path w="541" h="541">
                    <a:moveTo>
                      <a:pt x="0" y="271"/>
                    </a:moveTo>
                    <a:cubicBezTo>
                      <a:pt x="0" y="420"/>
                      <a:pt x="122" y="541"/>
                      <a:pt x="271" y="541"/>
                    </a:cubicBezTo>
                    <a:cubicBezTo>
                      <a:pt x="420" y="541"/>
                      <a:pt x="541" y="420"/>
                      <a:pt x="541" y="271"/>
                    </a:cubicBezTo>
                    <a:cubicBezTo>
                      <a:pt x="541" y="122"/>
                      <a:pt x="420" y="0"/>
                      <a:pt x="271" y="0"/>
                    </a:cubicBezTo>
                    <a:cubicBezTo>
                      <a:pt x="122" y="0"/>
                      <a:pt x="0" y="122"/>
                      <a:pt x="0" y="271"/>
                    </a:cubicBezTo>
                    <a:close/>
                    <a:moveTo>
                      <a:pt x="72" y="271"/>
                    </a:moveTo>
                    <a:cubicBezTo>
                      <a:pt x="72" y="161"/>
                      <a:pt x="161" y="72"/>
                      <a:pt x="271" y="72"/>
                    </a:cubicBezTo>
                    <a:cubicBezTo>
                      <a:pt x="380" y="72"/>
                      <a:pt x="469" y="161"/>
                      <a:pt x="469" y="271"/>
                    </a:cubicBezTo>
                    <a:cubicBezTo>
                      <a:pt x="469" y="380"/>
                      <a:pt x="380" y="470"/>
                      <a:pt x="271" y="470"/>
                    </a:cubicBezTo>
                    <a:cubicBezTo>
                      <a:pt x="161" y="470"/>
                      <a:pt x="72" y="380"/>
                      <a:pt x="72" y="271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40"/>
              <p:cNvSpPr>
                <a:spLocks/>
              </p:cNvSpPr>
              <p:nvPr/>
            </p:nvSpPr>
            <p:spPr bwMode="auto">
              <a:xfrm>
                <a:off x="6697663" y="2676525"/>
                <a:ext cx="469900" cy="471487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41"/>
            <p:cNvGrpSpPr/>
            <p:nvPr/>
          </p:nvGrpSpPr>
          <p:grpSpPr>
            <a:xfrm>
              <a:off x="9003829" y="1169961"/>
              <a:ext cx="1575076" cy="2714964"/>
              <a:chOff x="6927850" y="1189038"/>
              <a:chExt cx="1011238" cy="1743074"/>
            </a:xfrm>
          </p:grpSpPr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7223125" y="1189038"/>
                <a:ext cx="457200" cy="658812"/>
              </a:xfrm>
              <a:custGeom>
                <a:avLst/>
                <a:gdLst/>
                <a:ahLst/>
                <a:cxnLst>
                  <a:cxn ang="0">
                    <a:pos x="152" y="118"/>
                  </a:cxn>
                  <a:cxn ang="0">
                    <a:pos x="83" y="290"/>
                  </a:cxn>
                  <a:cxn ang="0">
                    <a:pos x="152" y="118"/>
                  </a:cxn>
                </a:cxnLst>
                <a:rect l="0" t="0" r="r" b="b"/>
                <a:pathLst>
                  <a:path w="201" h="290">
                    <a:moveTo>
                      <a:pt x="152" y="118"/>
                    </a:moveTo>
                    <a:cubicBezTo>
                      <a:pt x="201" y="6"/>
                      <a:pt x="0" y="0"/>
                      <a:pt x="83" y="290"/>
                    </a:cubicBezTo>
                    <a:lnTo>
                      <a:pt x="152" y="11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7351713" y="1279526"/>
                <a:ext cx="242888" cy="568325"/>
              </a:xfrm>
              <a:custGeom>
                <a:avLst/>
                <a:gdLst/>
                <a:ahLst/>
                <a:cxnLst>
                  <a:cxn ang="0">
                    <a:pos x="96" y="78"/>
                  </a:cxn>
                  <a:cxn ang="0">
                    <a:pos x="97" y="74"/>
                  </a:cxn>
                  <a:cxn ang="0">
                    <a:pos x="100" y="63"/>
                  </a:cxn>
                  <a:cxn ang="0">
                    <a:pos x="101" y="45"/>
                  </a:cxn>
                  <a:cxn ang="0">
                    <a:pos x="95" y="25"/>
                  </a:cxn>
                  <a:cxn ang="0">
                    <a:pos x="76" y="12"/>
                  </a:cxn>
                  <a:cxn ang="0">
                    <a:pos x="51" y="19"/>
                  </a:cxn>
                  <a:cxn ang="0">
                    <a:pos x="19" y="71"/>
                  </a:cxn>
                  <a:cxn ang="0">
                    <a:pos x="14" y="104"/>
                  </a:cxn>
                  <a:cxn ang="0">
                    <a:pos x="13" y="136"/>
                  </a:cxn>
                  <a:cxn ang="0">
                    <a:pos x="15" y="166"/>
                  </a:cxn>
                  <a:cxn ang="0">
                    <a:pos x="18" y="194"/>
                  </a:cxn>
                  <a:cxn ang="0">
                    <a:pos x="21" y="217"/>
                  </a:cxn>
                  <a:cxn ang="0">
                    <a:pos x="25" y="234"/>
                  </a:cxn>
                  <a:cxn ang="0">
                    <a:pos x="27" y="250"/>
                  </a:cxn>
                  <a:cxn ang="0">
                    <a:pos x="22" y="235"/>
                  </a:cxn>
                  <a:cxn ang="0">
                    <a:pos x="17" y="218"/>
                  </a:cxn>
                  <a:cxn ang="0">
                    <a:pos x="10" y="195"/>
                  </a:cxn>
                  <a:cxn ang="0">
                    <a:pos x="5" y="168"/>
                  </a:cxn>
                  <a:cxn ang="0">
                    <a:pos x="1" y="137"/>
                  </a:cxn>
                  <a:cxn ang="0">
                    <a:pos x="1" y="103"/>
                  </a:cxn>
                  <a:cxn ang="0">
                    <a:pos x="6" y="68"/>
                  </a:cxn>
                  <a:cxn ang="0">
                    <a:pos x="20" y="35"/>
                  </a:cxn>
                  <a:cxn ang="0">
                    <a:pos x="44" y="9"/>
                  </a:cxn>
                  <a:cxn ang="0">
                    <a:pos x="78" y="2"/>
                  </a:cxn>
                  <a:cxn ang="0">
                    <a:pos x="102" y="21"/>
                  </a:cxn>
                  <a:cxn ang="0">
                    <a:pos x="106" y="45"/>
                  </a:cxn>
                  <a:cxn ang="0">
                    <a:pos x="103" y="64"/>
                  </a:cxn>
                  <a:cxn ang="0">
                    <a:pos x="98" y="74"/>
                  </a:cxn>
                  <a:cxn ang="0">
                    <a:pos x="96" y="78"/>
                  </a:cxn>
                </a:cxnLst>
                <a:rect l="0" t="0" r="r" b="b"/>
                <a:pathLst>
                  <a:path w="107" h="250">
                    <a:moveTo>
                      <a:pt x="96" y="78"/>
                    </a:moveTo>
                    <a:cubicBezTo>
                      <a:pt x="96" y="78"/>
                      <a:pt x="97" y="77"/>
                      <a:pt x="97" y="74"/>
                    </a:cubicBezTo>
                    <a:cubicBezTo>
                      <a:pt x="98" y="72"/>
                      <a:pt x="99" y="68"/>
                      <a:pt x="100" y="63"/>
                    </a:cubicBezTo>
                    <a:cubicBezTo>
                      <a:pt x="101" y="58"/>
                      <a:pt x="102" y="52"/>
                      <a:pt x="101" y="45"/>
                    </a:cubicBezTo>
                    <a:cubicBezTo>
                      <a:pt x="101" y="39"/>
                      <a:pt x="99" y="31"/>
                      <a:pt x="95" y="25"/>
                    </a:cubicBezTo>
                    <a:cubicBezTo>
                      <a:pt x="91" y="18"/>
                      <a:pt x="84" y="13"/>
                      <a:pt x="76" y="12"/>
                    </a:cubicBezTo>
                    <a:cubicBezTo>
                      <a:pt x="68" y="11"/>
                      <a:pt x="59" y="13"/>
                      <a:pt x="51" y="19"/>
                    </a:cubicBezTo>
                    <a:cubicBezTo>
                      <a:pt x="35" y="30"/>
                      <a:pt x="25" y="50"/>
                      <a:pt x="19" y="71"/>
                    </a:cubicBezTo>
                    <a:cubicBezTo>
                      <a:pt x="17" y="82"/>
                      <a:pt x="15" y="93"/>
                      <a:pt x="14" y="104"/>
                    </a:cubicBezTo>
                    <a:cubicBezTo>
                      <a:pt x="13" y="115"/>
                      <a:pt x="13" y="126"/>
                      <a:pt x="13" y="136"/>
                    </a:cubicBezTo>
                    <a:cubicBezTo>
                      <a:pt x="14" y="147"/>
                      <a:pt x="14" y="157"/>
                      <a:pt x="15" y="166"/>
                    </a:cubicBezTo>
                    <a:cubicBezTo>
                      <a:pt x="15" y="176"/>
                      <a:pt x="17" y="185"/>
                      <a:pt x="18" y="194"/>
                    </a:cubicBezTo>
                    <a:cubicBezTo>
                      <a:pt x="19" y="202"/>
                      <a:pt x="20" y="210"/>
                      <a:pt x="21" y="217"/>
                    </a:cubicBezTo>
                    <a:cubicBezTo>
                      <a:pt x="22" y="224"/>
                      <a:pt x="24" y="229"/>
                      <a:pt x="25" y="234"/>
                    </a:cubicBezTo>
                    <a:cubicBezTo>
                      <a:pt x="26" y="244"/>
                      <a:pt x="27" y="250"/>
                      <a:pt x="27" y="250"/>
                    </a:cubicBezTo>
                    <a:cubicBezTo>
                      <a:pt x="27" y="250"/>
                      <a:pt x="25" y="245"/>
                      <a:pt x="22" y="235"/>
                    </a:cubicBezTo>
                    <a:cubicBezTo>
                      <a:pt x="21" y="230"/>
                      <a:pt x="18" y="225"/>
                      <a:pt x="17" y="218"/>
                    </a:cubicBezTo>
                    <a:cubicBezTo>
                      <a:pt x="15" y="211"/>
                      <a:pt x="12" y="204"/>
                      <a:pt x="10" y="195"/>
                    </a:cubicBezTo>
                    <a:cubicBezTo>
                      <a:pt x="9" y="187"/>
                      <a:pt x="6" y="178"/>
                      <a:pt x="5" y="168"/>
                    </a:cubicBezTo>
                    <a:cubicBezTo>
                      <a:pt x="3" y="158"/>
                      <a:pt x="2" y="147"/>
                      <a:pt x="1" y="137"/>
                    </a:cubicBezTo>
                    <a:cubicBezTo>
                      <a:pt x="1" y="126"/>
                      <a:pt x="0" y="114"/>
                      <a:pt x="1" y="103"/>
                    </a:cubicBezTo>
                    <a:cubicBezTo>
                      <a:pt x="2" y="91"/>
                      <a:pt x="4" y="80"/>
                      <a:pt x="6" y="68"/>
                    </a:cubicBezTo>
                    <a:cubicBezTo>
                      <a:pt x="9" y="56"/>
                      <a:pt x="14" y="45"/>
                      <a:pt x="20" y="35"/>
                    </a:cubicBezTo>
                    <a:cubicBezTo>
                      <a:pt x="26" y="24"/>
                      <a:pt x="34" y="15"/>
                      <a:pt x="44" y="9"/>
                    </a:cubicBezTo>
                    <a:cubicBezTo>
                      <a:pt x="54" y="2"/>
                      <a:pt x="67" y="0"/>
                      <a:pt x="78" y="2"/>
                    </a:cubicBezTo>
                    <a:cubicBezTo>
                      <a:pt x="89" y="5"/>
                      <a:pt x="98" y="13"/>
                      <a:pt x="102" y="21"/>
                    </a:cubicBezTo>
                    <a:cubicBezTo>
                      <a:pt x="106" y="30"/>
                      <a:pt x="107" y="38"/>
                      <a:pt x="106" y="45"/>
                    </a:cubicBezTo>
                    <a:cubicBezTo>
                      <a:pt x="106" y="53"/>
                      <a:pt x="104" y="59"/>
                      <a:pt x="103" y="64"/>
                    </a:cubicBezTo>
                    <a:cubicBezTo>
                      <a:pt x="101" y="69"/>
                      <a:pt x="99" y="72"/>
                      <a:pt x="98" y="74"/>
                    </a:cubicBezTo>
                    <a:cubicBezTo>
                      <a:pt x="97" y="77"/>
                      <a:pt x="96" y="78"/>
                      <a:pt x="96" y="78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44"/>
              <p:cNvSpPr>
                <a:spLocks/>
              </p:cNvSpPr>
              <p:nvPr/>
            </p:nvSpPr>
            <p:spPr bwMode="auto">
              <a:xfrm>
                <a:off x="7426325" y="1258888"/>
                <a:ext cx="512763" cy="584200"/>
              </a:xfrm>
              <a:custGeom>
                <a:avLst/>
                <a:gdLst/>
                <a:ahLst/>
                <a:cxnLst>
                  <a:cxn ang="0">
                    <a:pos x="69" y="87"/>
                  </a:cxn>
                  <a:cxn ang="0">
                    <a:pos x="0" y="249"/>
                  </a:cxn>
                  <a:cxn ang="0">
                    <a:pos x="69" y="87"/>
                  </a:cxn>
                </a:cxnLst>
                <a:rect l="0" t="0" r="r" b="b"/>
                <a:pathLst>
                  <a:path w="226" h="257">
                    <a:moveTo>
                      <a:pt x="69" y="87"/>
                    </a:moveTo>
                    <a:cubicBezTo>
                      <a:pt x="187" y="0"/>
                      <a:pt x="226" y="257"/>
                      <a:pt x="0" y="249"/>
                    </a:cubicBezTo>
                    <a:lnTo>
                      <a:pt x="69" y="8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45"/>
              <p:cNvSpPr>
                <a:spLocks/>
              </p:cNvSpPr>
              <p:nvPr/>
            </p:nvSpPr>
            <p:spPr bwMode="auto">
              <a:xfrm>
                <a:off x="7426325" y="1406525"/>
                <a:ext cx="392113" cy="422275"/>
              </a:xfrm>
              <a:custGeom>
                <a:avLst/>
                <a:gdLst/>
                <a:ahLst/>
                <a:cxnLst>
                  <a:cxn ang="0">
                    <a:pos x="69" y="22"/>
                  </a:cxn>
                  <a:cxn ang="0">
                    <a:pos x="72" y="19"/>
                  </a:cxn>
                  <a:cxn ang="0">
                    <a:pos x="81" y="12"/>
                  </a:cxn>
                  <a:cxn ang="0">
                    <a:pos x="89" y="8"/>
                  </a:cxn>
                  <a:cxn ang="0">
                    <a:pos x="98" y="4"/>
                  </a:cxn>
                  <a:cxn ang="0">
                    <a:pos x="109" y="1"/>
                  </a:cxn>
                  <a:cxn ang="0">
                    <a:pos x="122" y="1"/>
                  </a:cxn>
                  <a:cxn ang="0">
                    <a:pos x="149" y="14"/>
                  </a:cxn>
                  <a:cxn ang="0">
                    <a:pos x="166" y="42"/>
                  </a:cxn>
                  <a:cxn ang="0">
                    <a:pos x="160" y="112"/>
                  </a:cxn>
                  <a:cxn ang="0">
                    <a:pos x="141" y="142"/>
                  </a:cxn>
                  <a:cxn ang="0">
                    <a:pos x="114" y="164"/>
                  </a:cxn>
                  <a:cxn ang="0">
                    <a:pos x="85" y="177"/>
                  </a:cxn>
                  <a:cxn ang="0">
                    <a:pos x="57" y="184"/>
                  </a:cxn>
                  <a:cxn ang="0">
                    <a:pos x="34" y="186"/>
                  </a:cxn>
                  <a:cxn ang="0">
                    <a:pos x="16" y="186"/>
                  </a:cxn>
                  <a:cxn ang="0">
                    <a:pos x="0" y="184"/>
                  </a:cxn>
                  <a:cxn ang="0">
                    <a:pos x="15" y="183"/>
                  </a:cxn>
                  <a:cxn ang="0">
                    <a:pos x="33" y="181"/>
                  </a:cxn>
                  <a:cxn ang="0">
                    <a:pos x="56" y="176"/>
                  </a:cxn>
                  <a:cxn ang="0">
                    <a:pos x="81" y="168"/>
                  </a:cxn>
                  <a:cxn ang="0">
                    <a:pos x="107" y="154"/>
                  </a:cxn>
                  <a:cxn ang="0">
                    <a:pos x="148" y="106"/>
                  </a:cxn>
                  <a:cxn ang="0">
                    <a:pos x="155" y="45"/>
                  </a:cxn>
                  <a:cxn ang="0">
                    <a:pos x="142" y="21"/>
                  </a:cxn>
                  <a:cxn ang="0">
                    <a:pos x="121" y="9"/>
                  </a:cxn>
                  <a:cxn ang="0">
                    <a:pos x="99" y="9"/>
                  </a:cxn>
                  <a:cxn ang="0">
                    <a:pos x="90" y="12"/>
                  </a:cxn>
                  <a:cxn ang="0">
                    <a:pos x="83" y="15"/>
                  </a:cxn>
                  <a:cxn ang="0">
                    <a:pos x="72" y="20"/>
                  </a:cxn>
                  <a:cxn ang="0">
                    <a:pos x="69" y="22"/>
                  </a:cxn>
                </a:cxnLst>
                <a:rect l="0" t="0" r="r" b="b"/>
                <a:pathLst>
                  <a:path w="173" h="186">
                    <a:moveTo>
                      <a:pt x="69" y="22"/>
                    </a:moveTo>
                    <a:cubicBezTo>
                      <a:pt x="69" y="22"/>
                      <a:pt x="70" y="21"/>
                      <a:pt x="72" y="19"/>
                    </a:cubicBezTo>
                    <a:cubicBezTo>
                      <a:pt x="74" y="18"/>
                      <a:pt x="77" y="15"/>
                      <a:pt x="81" y="12"/>
                    </a:cubicBezTo>
                    <a:cubicBezTo>
                      <a:pt x="84" y="11"/>
                      <a:pt x="86" y="10"/>
                      <a:pt x="89" y="8"/>
                    </a:cubicBezTo>
                    <a:cubicBezTo>
                      <a:pt x="91" y="7"/>
                      <a:pt x="95" y="6"/>
                      <a:pt x="98" y="4"/>
                    </a:cubicBezTo>
                    <a:cubicBezTo>
                      <a:pt x="101" y="3"/>
                      <a:pt x="105" y="2"/>
                      <a:pt x="109" y="1"/>
                    </a:cubicBezTo>
                    <a:cubicBezTo>
                      <a:pt x="113" y="1"/>
                      <a:pt x="118" y="0"/>
                      <a:pt x="122" y="1"/>
                    </a:cubicBezTo>
                    <a:cubicBezTo>
                      <a:pt x="131" y="2"/>
                      <a:pt x="141" y="6"/>
                      <a:pt x="149" y="14"/>
                    </a:cubicBezTo>
                    <a:cubicBezTo>
                      <a:pt x="157" y="21"/>
                      <a:pt x="163" y="31"/>
                      <a:pt x="166" y="42"/>
                    </a:cubicBezTo>
                    <a:cubicBezTo>
                      <a:pt x="173" y="64"/>
                      <a:pt x="171" y="90"/>
                      <a:pt x="160" y="112"/>
                    </a:cubicBezTo>
                    <a:cubicBezTo>
                      <a:pt x="155" y="123"/>
                      <a:pt x="149" y="133"/>
                      <a:pt x="141" y="142"/>
                    </a:cubicBezTo>
                    <a:cubicBezTo>
                      <a:pt x="133" y="151"/>
                      <a:pt x="123" y="158"/>
                      <a:pt x="114" y="164"/>
                    </a:cubicBezTo>
                    <a:cubicBezTo>
                      <a:pt x="104" y="170"/>
                      <a:pt x="94" y="174"/>
                      <a:pt x="85" y="177"/>
                    </a:cubicBezTo>
                    <a:cubicBezTo>
                      <a:pt x="75" y="180"/>
                      <a:pt x="66" y="182"/>
                      <a:pt x="57" y="184"/>
                    </a:cubicBezTo>
                    <a:cubicBezTo>
                      <a:pt x="49" y="185"/>
                      <a:pt x="41" y="186"/>
                      <a:pt x="34" y="186"/>
                    </a:cubicBezTo>
                    <a:cubicBezTo>
                      <a:pt x="27" y="186"/>
                      <a:pt x="21" y="186"/>
                      <a:pt x="16" y="186"/>
                    </a:cubicBezTo>
                    <a:cubicBezTo>
                      <a:pt x="5" y="185"/>
                      <a:pt x="0" y="184"/>
                      <a:pt x="0" y="184"/>
                    </a:cubicBezTo>
                    <a:cubicBezTo>
                      <a:pt x="0" y="184"/>
                      <a:pt x="6" y="184"/>
                      <a:pt x="15" y="183"/>
                    </a:cubicBezTo>
                    <a:cubicBezTo>
                      <a:pt x="20" y="183"/>
                      <a:pt x="26" y="182"/>
                      <a:pt x="33" y="181"/>
                    </a:cubicBezTo>
                    <a:cubicBezTo>
                      <a:pt x="40" y="180"/>
                      <a:pt x="48" y="178"/>
                      <a:pt x="56" y="176"/>
                    </a:cubicBezTo>
                    <a:cubicBezTo>
                      <a:pt x="64" y="174"/>
                      <a:pt x="73" y="172"/>
                      <a:pt x="81" y="168"/>
                    </a:cubicBezTo>
                    <a:cubicBezTo>
                      <a:pt x="90" y="164"/>
                      <a:pt x="99" y="159"/>
                      <a:pt x="107" y="154"/>
                    </a:cubicBezTo>
                    <a:cubicBezTo>
                      <a:pt x="124" y="142"/>
                      <a:pt x="140" y="126"/>
                      <a:pt x="148" y="106"/>
                    </a:cubicBezTo>
                    <a:cubicBezTo>
                      <a:pt x="157" y="87"/>
                      <a:pt x="159" y="65"/>
                      <a:pt x="155" y="45"/>
                    </a:cubicBezTo>
                    <a:cubicBezTo>
                      <a:pt x="152" y="36"/>
                      <a:pt x="148" y="27"/>
                      <a:pt x="142" y="21"/>
                    </a:cubicBezTo>
                    <a:cubicBezTo>
                      <a:pt x="136" y="14"/>
                      <a:pt x="129" y="10"/>
                      <a:pt x="121" y="9"/>
                    </a:cubicBezTo>
                    <a:cubicBezTo>
                      <a:pt x="113" y="7"/>
                      <a:pt x="106" y="8"/>
                      <a:pt x="99" y="9"/>
                    </a:cubicBezTo>
                    <a:cubicBezTo>
                      <a:pt x="96" y="10"/>
                      <a:pt x="93" y="11"/>
                      <a:pt x="90" y="12"/>
                    </a:cubicBezTo>
                    <a:cubicBezTo>
                      <a:pt x="87" y="13"/>
                      <a:pt x="85" y="14"/>
                      <a:pt x="83" y="15"/>
                    </a:cubicBezTo>
                    <a:cubicBezTo>
                      <a:pt x="78" y="17"/>
                      <a:pt x="75" y="19"/>
                      <a:pt x="72" y="20"/>
                    </a:cubicBezTo>
                    <a:cubicBezTo>
                      <a:pt x="70" y="21"/>
                      <a:pt x="69" y="22"/>
                      <a:pt x="69" y="22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46"/>
              <p:cNvSpPr>
                <a:spLocks/>
              </p:cNvSpPr>
              <p:nvPr/>
            </p:nvSpPr>
            <p:spPr bwMode="auto">
              <a:xfrm>
                <a:off x="6927850" y="2581275"/>
                <a:ext cx="180975" cy="350837"/>
              </a:xfrm>
              <a:custGeom>
                <a:avLst/>
                <a:gdLst/>
                <a:ahLst/>
                <a:cxnLst>
                  <a:cxn ang="0">
                    <a:pos x="79" y="10"/>
                  </a:cxn>
                  <a:cxn ang="0">
                    <a:pos x="7" y="153"/>
                  </a:cxn>
                  <a:cxn ang="0">
                    <a:pos x="3" y="154"/>
                  </a:cxn>
                  <a:cxn ang="0">
                    <a:pos x="1" y="150"/>
                  </a:cxn>
                  <a:cxn ang="0">
                    <a:pos x="56" y="0"/>
                  </a:cxn>
                  <a:cxn ang="0">
                    <a:pos x="79" y="10"/>
                  </a:cxn>
                </a:cxnLst>
                <a:rect l="0" t="0" r="r" b="b"/>
                <a:pathLst>
                  <a:path w="79" h="155">
                    <a:moveTo>
                      <a:pt x="79" y="10"/>
                    </a:moveTo>
                    <a:cubicBezTo>
                      <a:pt x="7" y="153"/>
                      <a:pt x="7" y="153"/>
                      <a:pt x="7" y="153"/>
                    </a:cubicBezTo>
                    <a:cubicBezTo>
                      <a:pt x="6" y="154"/>
                      <a:pt x="4" y="155"/>
                      <a:pt x="3" y="154"/>
                    </a:cubicBezTo>
                    <a:cubicBezTo>
                      <a:pt x="1" y="154"/>
                      <a:pt x="0" y="152"/>
                      <a:pt x="1" y="150"/>
                    </a:cubicBezTo>
                    <a:cubicBezTo>
                      <a:pt x="56" y="0"/>
                      <a:pt x="56" y="0"/>
                      <a:pt x="56" y="0"/>
                    </a:cubicBezTo>
                    <a:lnTo>
                      <a:pt x="79" y="1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85000">
                    <a:schemeClr val="bg1">
                      <a:lumMod val="65000"/>
                    </a:schemeClr>
                  </a:gs>
                </a:gsLst>
                <a:lin ang="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47"/>
              <p:cNvSpPr>
                <a:spLocks/>
              </p:cNvSpPr>
              <p:nvPr/>
            </p:nvSpPr>
            <p:spPr bwMode="auto">
              <a:xfrm>
                <a:off x="7069138" y="1225551"/>
                <a:ext cx="473075" cy="608012"/>
              </a:xfrm>
              <a:custGeom>
                <a:avLst/>
                <a:gdLst/>
                <a:ahLst/>
                <a:cxnLst>
                  <a:cxn ang="0">
                    <a:pos x="208" y="96"/>
                  </a:cxn>
                  <a:cxn ang="0">
                    <a:pos x="137" y="268"/>
                  </a:cxn>
                  <a:cxn ang="0">
                    <a:pos x="208" y="96"/>
                  </a:cxn>
                </a:cxnLst>
                <a:rect l="0" t="0" r="r" b="b"/>
                <a:pathLst>
                  <a:path w="208" h="268">
                    <a:moveTo>
                      <a:pt x="208" y="96"/>
                    </a:moveTo>
                    <a:cubicBezTo>
                      <a:pt x="206" y="0"/>
                      <a:pt x="0" y="56"/>
                      <a:pt x="137" y="268"/>
                    </a:cubicBezTo>
                    <a:lnTo>
                      <a:pt x="208" y="9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48"/>
              <p:cNvSpPr>
                <a:spLocks/>
              </p:cNvSpPr>
              <p:nvPr/>
            </p:nvSpPr>
            <p:spPr bwMode="auto">
              <a:xfrm>
                <a:off x="7024688" y="2139950"/>
                <a:ext cx="311150" cy="517525"/>
              </a:xfrm>
              <a:custGeom>
                <a:avLst/>
                <a:gdLst/>
                <a:ahLst/>
                <a:cxnLst>
                  <a:cxn ang="0">
                    <a:pos x="85" y="166"/>
                  </a:cxn>
                  <a:cxn ang="0">
                    <a:pos x="62" y="199"/>
                  </a:cxn>
                  <a:cxn ang="0">
                    <a:pos x="48" y="212"/>
                  </a:cxn>
                  <a:cxn ang="0">
                    <a:pos x="1" y="192"/>
                  </a:cxn>
                  <a:cxn ang="0">
                    <a:pos x="0" y="172"/>
                  </a:cxn>
                  <a:cxn ang="0">
                    <a:pos x="9" y="133"/>
                  </a:cxn>
                  <a:cxn ang="0">
                    <a:pos x="74" y="0"/>
                  </a:cxn>
                  <a:cxn ang="0">
                    <a:pos x="137" y="27"/>
                  </a:cxn>
                  <a:cxn ang="0">
                    <a:pos x="85" y="166"/>
                  </a:cxn>
                </a:cxnLst>
                <a:rect l="0" t="0" r="r" b="b"/>
                <a:pathLst>
                  <a:path w="137" h="228">
                    <a:moveTo>
                      <a:pt x="85" y="166"/>
                    </a:moveTo>
                    <a:cubicBezTo>
                      <a:pt x="80" y="179"/>
                      <a:pt x="72" y="190"/>
                      <a:pt x="62" y="199"/>
                    </a:cubicBezTo>
                    <a:cubicBezTo>
                      <a:pt x="48" y="212"/>
                      <a:pt x="48" y="212"/>
                      <a:pt x="48" y="212"/>
                    </a:cubicBezTo>
                    <a:cubicBezTo>
                      <a:pt x="30" y="228"/>
                      <a:pt x="1" y="215"/>
                      <a:pt x="1" y="192"/>
                    </a:cubicBezTo>
                    <a:cubicBezTo>
                      <a:pt x="0" y="172"/>
                      <a:pt x="0" y="172"/>
                      <a:pt x="0" y="172"/>
                    </a:cubicBezTo>
                    <a:cubicBezTo>
                      <a:pt x="0" y="159"/>
                      <a:pt x="3" y="145"/>
                      <a:pt x="9" y="133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37" y="27"/>
                      <a:pt x="137" y="27"/>
                      <a:pt x="137" y="27"/>
                    </a:cubicBezTo>
                    <a:lnTo>
                      <a:pt x="85" y="166"/>
                    </a:ln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50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85000">
                    <a:schemeClr val="bg1">
                      <a:lumMod val="50000"/>
                    </a:schemeClr>
                  </a:gs>
                </a:gsLst>
                <a:lin ang="120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49"/>
              <p:cNvSpPr>
                <a:spLocks/>
              </p:cNvSpPr>
              <p:nvPr/>
            </p:nvSpPr>
            <p:spPr bwMode="auto">
              <a:xfrm>
                <a:off x="7259638" y="1322388"/>
                <a:ext cx="282575" cy="511175"/>
              </a:xfrm>
              <a:custGeom>
                <a:avLst/>
                <a:gdLst/>
                <a:ahLst/>
                <a:cxnLst>
                  <a:cxn ang="0">
                    <a:pos x="124" y="53"/>
                  </a:cxn>
                  <a:cxn ang="0">
                    <a:pos x="123" y="49"/>
                  </a:cxn>
                  <a:cxn ang="0">
                    <a:pos x="120" y="39"/>
                  </a:cxn>
                  <a:cxn ang="0">
                    <a:pos x="112" y="25"/>
                  </a:cxn>
                  <a:cxn ang="0">
                    <a:pos x="96" y="15"/>
                  </a:cxn>
                  <a:cxn ang="0">
                    <a:pos x="48" y="22"/>
                  </a:cxn>
                  <a:cxn ang="0">
                    <a:pos x="16" y="68"/>
                  </a:cxn>
                  <a:cxn ang="0">
                    <a:pos x="13" y="97"/>
                  </a:cxn>
                  <a:cxn ang="0">
                    <a:pos x="16" y="126"/>
                  </a:cxn>
                  <a:cxn ang="0">
                    <a:pos x="22" y="153"/>
                  </a:cxn>
                  <a:cxn ang="0">
                    <a:pos x="31" y="177"/>
                  </a:cxn>
                  <a:cxn ang="0">
                    <a:pos x="47" y="212"/>
                  </a:cxn>
                  <a:cxn ang="0">
                    <a:pos x="53" y="225"/>
                  </a:cxn>
                  <a:cxn ang="0">
                    <a:pos x="45" y="213"/>
                  </a:cxn>
                  <a:cxn ang="0">
                    <a:pos x="35" y="199"/>
                  </a:cxn>
                  <a:cxn ang="0">
                    <a:pos x="24" y="180"/>
                  </a:cxn>
                  <a:cxn ang="0">
                    <a:pos x="13" y="157"/>
                  </a:cxn>
                  <a:cxn ang="0">
                    <a:pos x="4" y="129"/>
                  </a:cxn>
                  <a:cxn ang="0">
                    <a:pos x="0" y="98"/>
                  </a:cxn>
                  <a:cxn ang="0">
                    <a:pos x="3" y="65"/>
                  </a:cxn>
                  <a:cxn ang="0">
                    <a:pos x="18" y="34"/>
                  </a:cxn>
                  <a:cxn ang="0">
                    <a:pos x="42" y="12"/>
                  </a:cxn>
                  <a:cxn ang="0">
                    <a:pos x="99" y="8"/>
                  </a:cxn>
                  <a:cxn ang="0">
                    <a:pos x="116" y="22"/>
                  </a:cxn>
                  <a:cxn ang="0">
                    <a:pos x="123" y="38"/>
                  </a:cxn>
                  <a:cxn ang="0">
                    <a:pos x="124" y="49"/>
                  </a:cxn>
                  <a:cxn ang="0">
                    <a:pos x="124" y="53"/>
                  </a:cxn>
                </a:cxnLst>
                <a:rect l="0" t="0" r="r" b="b"/>
                <a:pathLst>
                  <a:path w="124" h="225">
                    <a:moveTo>
                      <a:pt x="124" y="53"/>
                    </a:moveTo>
                    <a:cubicBezTo>
                      <a:pt x="124" y="53"/>
                      <a:pt x="123" y="52"/>
                      <a:pt x="123" y="49"/>
                    </a:cubicBezTo>
                    <a:cubicBezTo>
                      <a:pt x="123" y="47"/>
                      <a:pt x="122" y="43"/>
                      <a:pt x="120" y="39"/>
                    </a:cubicBezTo>
                    <a:cubicBezTo>
                      <a:pt x="119" y="35"/>
                      <a:pt x="116" y="30"/>
                      <a:pt x="112" y="25"/>
                    </a:cubicBezTo>
                    <a:cubicBezTo>
                      <a:pt x="108" y="21"/>
                      <a:pt x="102" y="17"/>
                      <a:pt x="96" y="15"/>
                    </a:cubicBezTo>
                    <a:cubicBezTo>
                      <a:pt x="82" y="10"/>
                      <a:pt x="63" y="13"/>
                      <a:pt x="48" y="22"/>
                    </a:cubicBezTo>
                    <a:cubicBezTo>
                      <a:pt x="33" y="32"/>
                      <a:pt x="21" y="49"/>
                      <a:pt x="16" y="68"/>
                    </a:cubicBezTo>
                    <a:cubicBezTo>
                      <a:pt x="14" y="77"/>
                      <a:pt x="13" y="88"/>
                      <a:pt x="13" y="97"/>
                    </a:cubicBezTo>
                    <a:cubicBezTo>
                      <a:pt x="13" y="107"/>
                      <a:pt x="14" y="117"/>
                      <a:pt x="16" y="126"/>
                    </a:cubicBezTo>
                    <a:cubicBezTo>
                      <a:pt x="17" y="136"/>
                      <a:pt x="20" y="145"/>
                      <a:pt x="22" y="153"/>
                    </a:cubicBezTo>
                    <a:cubicBezTo>
                      <a:pt x="25" y="162"/>
                      <a:pt x="28" y="170"/>
                      <a:pt x="31" y="177"/>
                    </a:cubicBezTo>
                    <a:cubicBezTo>
                      <a:pt x="37" y="192"/>
                      <a:pt x="42" y="204"/>
                      <a:pt x="47" y="212"/>
                    </a:cubicBezTo>
                    <a:cubicBezTo>
                      <a:pt x="51" y="220"/>
                      <a:pt x="53" y="225"/>
                      <a:pt x="53" y="225"/>
                    </a:cubicBezTo>
                    <a:cubicBezTo>
                      <a:pt x="53" y="225"/>
                      <a:pt x="50" y="221"/>
                      <a:pt x="45" y="213"/>
                    </a:cubicBezTo>
                    <a:cubicBezTo>
                      <a:pt x="42" y="209"/>
                      <a:pt x="39" y="205"/>
                      <a:pt x="35" y="199"/>
                    </a:cubicBezTo>
                    <a:cubicBezTo>
                      <a:pt x="32" y="194"/>
                      <a:pt x="28" y="188"/>
                      <a:pt x="24" y="180"/>
                    </a:cubicBezTo>
                    <a:cubicBezTo>
                      <a:pt x="20" y="173"/>
                      <a:pt x="17" y="165"/>
                      <a:pt x="13" y="157"/>
                    </a:cubicBezTo>
                    <a:cubicBezTo>
                      <a:pt x="10" y="148"/>
                      <a:pt x="6" y="139"/>
                      <a:pt x="4" y="129"/>
                    </a:cubicBezTo>
                    <a:cubicBezTo>
                      <a:pt x="2" y="119"/>
                      <a:pt x="0" y="108"/>
                      <a:pt x="0" y="98"/>
                    </a:cubicBezTo>
                    <a:cubicBezTo>
                      <a:pt x="0" y="87"/>
                      <a:pt x="0" y="75"/>
                      <a:pt x="3" y="65"/>
                    </a:cubicBezTo>
                    <a:cubicBezTo>
                      <a:pt x="6" y="54"/>
                      <a:pt x="11" y="43"/>
                      <a:pt x="18" y="34"/>
                    </a:cubicBezTo>
                    <a:cubicBezTo>
                      <a:pt x="24" y="25"/>
                      <a:pt x="33" y="18"/>
                      <a:pt x="42" y="12"/>
                    </a:cubicBezTo>
                    <a:cubicBezTo>
                      <a:pt x="61" y="1"/>
                      <a:pt x="83" y="0"/>
                      <a:pt x="99" y="8"/>
                    </a:cubicBezTo>
                    <a:cubicBezTo>
                      <a:pt x="106" y="11"/>
                      <a:pt x="112" y="17"/>
                      <a:pt x="116" y="22"/>
                    </a:cubicBezTo>
                    <a:cubicBezTo>
                      <a:pt x="120" y="28"/>
                      <a:pt x="122" y="34"/>
                      <a:pt x="123" y="38"/>
                    </a:cubicBezTo>
                    <a:cubicBezTo>
                      <a:pt x="124" y="43"/>
                      <a:pt x="124" y="47"/>
                      <a:pt x="124" y="49"/>
                    </a:cubicBezTo>
                    <a:cubicBezTo>
                      <a:pt x="124" y="52"/>
                      <a:pt x="124" y="53"/>
                      <a:pt x="124" y="5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0"/>
              <p:cNvSpPr>
                <a:spLocks/>
              </p:cNvSpPr>
              <p:nvPr/>
            </p:nvSpPr>
            <p:spPr bwMode="auto">
              <a:xfrm>
                <a:off x="7185025" y="1416050"/>
                <a:ext cx="430213" cy="819150"/>
              </a:xfrm>
              <a:custGeom>
                <a:avLst/>
                <a:gdLst/>
                <a:ahLst/>
                <a:cxnLst>
                  <a:cxn ang="0">
                    <a:pos x="187" y="15"/>
                  </a:cxn>
                  <a:cxn ang="0">
                    <a:pos x="187" y="15"/>
                  </a:cxn>
                  <a:cxn ang="0">
                    <a:pos x="178" y="3"/>
                  </a:cxn>
                  <a:cxn ang="0">
                    <a:pos x="162" y="4"/>
                  </a:cxn>
                  <a:cxn ang="0">
                    <a:pos x="3" y="319"/>
                  </a:cxn>
                  <a:cxn ang="0">
                    <a:pos x="28" y="349"/>
                  </a:cxn>
                  <a:cxn ang="0">
                    <a:pos x="66" y="346"/>
                  </a:cxn>
                  <a:cxn ang="0">
                    <a:pos x="187" y="15"/>
                  </a:cxn>
                </a:cxnLst>
                <a:rect l="0" t="0" r="r" b="b"/>
                <a:pathLst>
                  <a:path w="189" h="361">
                    <a:moveTo>
                      <a:pt x="187" y="15"/>
                    </a:moveTo>
                    <a:cubicBezTo>
                      <a:pt x="187" y="15"/>
                      <a:pt x="187" y="15"/>
                      <a:pt x="187" y="15"/>
                    </a:cubicBezTo>
                    <a:cubicBezTo>
                      <a:pt x="189" y="11"/>
                      <a:pt x="184" y="6"/>
                      <a:pt x="178" y="3"/>
                    </a:cubicBezTo>
                    <a:cubicBezTo>
                      <a:pt x="171" y="0"/>
                      <a:pt x="164" y="0"/>
                      <a:pt x="162" y="4"/>
                    </a:cubicBezTo>
                    <a:cubicBezTo>
                      <a:pt x="3" y="319"/>
                      <a:pt x="3" y="319"/>
                      <a:pt x="3" y="319"/>
                    </a:cubicBezTo>
                    <a:cubicBezTo>
                      <a:pt x="3" y="319"/>
                      <a:pt x="0" y="337"/>
                      <a:pt x="28" y="349"/>
                    </a:cubicBezTo>
                    <a:cubicBezTo>
                      <a:pt x="55" y="361"/>
                      <a:pt x="66" y="346"/>
                      <a:pt x="66" y="346"/>
                    </a:cubicBezTo>
                    <a:lnTo>
                      <a:pt x="187" y="15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85000">
                    <a:schemeClr val="tx1">
                      <a:lumMod val="65000"/>
                      <a:lumOff val="35000"/>
                    </a:schemeClr>
                  </a:gs>
                </a:gsLst>
                <a:lin ang="120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51"/>
              <p:cNvSpPr>
                <a:spLocks/>
              </p:cNvSpPr>
              <p:nvPr/>
            </p:nvSpPr>
            <p:spPr bwMode="auto">
              <a:xfrm>
                <a:off x="7415213" y="1433513"/>
                <a:ext cx="396875" cy="457200"/>
              </a:xfrm>
              <a:custGeom>
                <a:avLst/>
                <a:gdLst/>
                <a:ahLst/>
                <a:cxnLst>
                  <a:cxn ang="0">
                    <a:pos x="73" y="16"/>
                  </a:cxn>
                  <a:cxn ang="0">
                    <a:pos x="0" y="184"/>
                  </a:cxn>
                  <a:cxn ang="0">
                    <a:pos x="73" y="16"/>
                  </a:cxn>
                </a:cxnLst>
                <a:rect l="0" t="0" r="r" b="b"/>
                <a:pathLst>
                  <a:path w="175" h="201">
                    <a:moveTo>
                      <a:pt x="73" y="16"/>
                    </a:moveTo>
                    <a:cubicBezTo>
                      <a:pt x="175" y="0"/>
                      <a:pt x="115" y="201"/>
                      <a:pt x="0" y="184"/>
                    </a:cubicBezTo>
                    <a:lnTo>
                      <a:pt x="73" y="1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52"/>
              <p:cNvSpPr>
                <a:spLocks/>
              </p:cNvSpPr>
              <p:nvPr/>
            </p:nvSpPr>
            <p:spPr bwMode="auto">
              <a:xfrm>
                <a:off x="7415213" y="1465263"/>
                <a:ext cx="296863" cy="393700"/>
              </a:xfrm>
              <a:custGeom>
                <a:avLst/>
                <a:gdLst/>
                <a:ahLst/>
                <a:cxnLst>
                  <a:cxn ang="0">
                    <a:pos x="73" y="2"/>
                  </a:cxn>
                  <a:cxn ang="0">
                    <a:pos x="76" y="1"/>
                  </a:cxn>
                  <a:cxn ang="0">
                    <a:pos x="85" y="0"/>
                  </a:cxn>
                  <a:cxn ang="0">
                    <a:pos x="99" y="1"/>
                  </a:cxn>
                  <a:cxn ang="0">
                    <a:pos x="116" y="10"/>
                  </a:cxn>
                  <a:cxn ang="0">
                    <a:pos x="128" y="30"/>
                  </a:cxn>
                  <a:cxn ang="0">
                    <a:pos x="131" y="54"/>
                  </a:cxn>
                  <a:cxn ang="0">
                    <a:pos x="117" y="106"/>
                  </a:cxn>
                  <a:cxn ang="0">
                    <a:pos x="102" y="128"/>
                  </a:cxn>
                  <a:cxn ang="0">
                    <a:pos x="84" y="147"/>
                  </a:cxn>
                  <a:cxn ang="0">
                    <a:pos x="64" y="161"/>
                  </a:cxn>
                  <a:cxn ang="0">
                    <a:pos x="44" y="170"/>
                  </a:cxn>
                  <a:cxn ang="0">
                    <a:pos x="26" y="173"/>
                  </a:cxn>
                  <a:cxn ang="0">
                    <a:pos x="12" y="172"/>
                  </a:cxn>
                  <a:cxn ang="0">
                    <a:pos x="3" y="171"/>
                  </a:cxn>
                  <a:cxn ang="0">
                    <a:pos x="0" y="170"/>
                  </a:cxn>
                  <a:cxn ang="0">
                    <a:pos x="12" y="170"/>
                  </a:cxn>
                  <a:cxn ang="0">
                    <a:pos x="25" y="168"/>
                  </a:cxn>
                  <a:cxn ang="0">
                    <a:pos x="41" y="162"/>
                  </a:cxn>
                  <a:cxn ang="0">
                    <a:pos x="59" y="153"/>
                  </a:cxn>
                  <a:cxn ang="0">
                    <a:pos x="76" y="139"/>
                  </a:cxn>
                  <a:cxn ang="0">
                    <a:pos x="105" y="99"/>
                  </a:cxn>
                  <a:cxn ang="0">
                    <a:pos x="119" y="54"/>
                  </a:cxn>
                  <a:cxn ang="0">
                    <a:pos x="118" y="32"/>
                  </a:cxn>
                  <a:cxn ang="0">
                    <a:pos x="111" y="15"/>
                  </a:cxn>
                  <a:cxn ang="0">
                    <a:pos x="98" y="6"/>
                  </a:cxn>
                  <a:cxn ang="0">
                    <a:pos x="85" y="3"/>
                  </a:cxn>
                  <a:cxn ang="0">
                    <a:pos x="77" y="2"/>
                  </a:cxn>
                  <a:cxn ang="0">
                    <a:pos x="73" y="2"/>
                  </a:cxn>
                </a:cxnLst>
                <a:rect l="0" t="0" r="r" b="b"/>
                <a:pathLst>
                  <a:path w="131" h="173">
                    <a:moveTo>
                      <a:pt x="73" y="2"/>
                    </a:moveTo>
                    <a:cubicBezTo>
                      <a:pt x="73" y="2"/>
                      <a:pt x="74" y="2"/>
                      <a:pt x="76" y="1"/>
                    </a:cubicBezTo>
                    <a:cubicBezTo>
                      <a:pt x="78" y="1"/>
                      <a:pt x="81" y="0"/>
                      <a:pt x="85" y="0"/>
                    </a:cubicBezTo>
                    <a:cubicBezTo>
                      <a:pt x="89" y="0"/>
                      <a:pt x="94" y="0"/>
                      <a:pt x="99" y="1"/>
                    </a:cubicBezTo>
                    <a:cubicBezTo>
                      <a:pt x="105" y="2"/>
                      <a:pt x="111" y="5"/>
                      <a:pt x="116" y="10"/>
                    </a:cubicBezTo>
                    <a:cubicBezTo>
                      <a:pt x="122" y="15"/>
                      <a:pt x="126" y="22"/>
                      <a:pt x="128" y="30"/>
                    </a:cubicBezTo>
                    <a:cubicBezTo>
                      <a:pt x="130" y="37"/>
                      <a:pt x="131" y="46"/>
                      <a:pt x="131" y="54"/>
                    </a:cubicBezTo>
                    <a:cubicBezTo>
                      <a:pt x="130" y="72"/>
                      <a:pt x="125" y="89"/>
                      <a:pt x="117" y="106"/>
                    </a:cubicBezTo>
                    <a:cubicBezTo>
                      <a:pt x="112" y="114"/>
                      <a:pt x="108" y="121"/>
                      <a:pt x="102" y="128"/>
                    </a:cubicBezTo>
                    <a:cubicBezTo>
                      <a:pt x="97" y="136"/>
                      <a:pt x="91" y="142"/>
                      <a:pt x="84" y="147"/>
                    </a:cubicBezTo>
                    <a:cubicBezTo>
                      <a:pt x="78" y="153"/>
                      <a:pt x="71" y="158"/>
                      <a:pt x="64" y="161"/>
                    </a:cubicBezTo>
                    <a:cubicBezTo>
                      <a:pt x="57" y="165"/>
                      <a:pt x="50" y="168"/>
                      <a:pt x="44" y="170"/>
                    </a:cubicBezTo>
                    <a:cubicBezTo>
                      <a:pt x="37" y="171"/>
                      <a:pt x="31" y="172"/>
                      <a:pt x="26" y="173"/>
                    </a:cubicBezTo>
                    <a:cubicBezTo>
                      <a:pt x="20" y="173"/>
                      <a:pt x="16" y="172"/>
                      <a:pt x="12" y="172"/>
                    </a:cubicBezTo>
                    <a:cubicBezTo>
                      <a:pt x="8" y="172"/>
                      <a:pt x="5" y="171"/>
                      <a:pt x="3" y="171"/>
                    </a:cubicBezTo>
                    <a:cubicBezTo>
                      <a:pt x="1" y="170"/>
                      <a:pt x="0" y="170"/>
                      <a:pt x="0" y="170"/>
                    </a:cubicBezTo>
                    <a:cubicBezTo>
                      <a:pt x="0" y="170"/>
                      <a:pt x="4" y="170"/>
                      <a:pt x="12" y="170"/>
                    </a:cubicBezTo>
                    <a:cubicBezTo>
                      <a:pt x="16" y="169"/>
                      <a:pt x="20" y="169"/>
                      <a:pt x="25" y="168"/>
                    </a:cubicBezTo>
                    <a:cubicBezTo>
                      <a:pt x="30" y="167"/>
                      <a:pt x="36" y="165"/>
                      <a:pt x="41" y="162"/>
                    </a:cubicBezTo>
                    <a:cubicBezTo>
                      <a:pt x="47" y="160"/>
                      <a:pt x="53" y="157"/>
                      <a:pt x="59" y="153"/>
                    </a:cubicBezTo>
                    <a:cubicBezTo>
                      <a:pt x="65" y="149"/>
                      <a:pt x="71" y="144"/>
                      <a:pt x="76" y="139"/>
                    </a:cubicBezTo>
                    <a:cubicBezTo>
                      <a:pt x="87" y="128"/>
                      <a:pt x="97" y="114"/>
                      <a:pt x="105" y="99"/>
                    </a:cubicBezTo>
                    <a:cubicBezTo>
                      <a:pt x="112" y="85"/>
                      <a:pt x="117" y="69"/>
                      <a:pt x="119" y="54"/>
                    </a:cubicBezTo>
                    <a:cubicBezTo>
                      <a:pt x="119" y="46"/>
                      <a:pt x="120" y="39"/>
                      <a:pt x="118" y="32"/>
                    </a:cubicBezTo>
                    <a:cubicBezTo>
                      <a:pt x="117" y="25"/>
                      <a:pt x="114" y="20"/>
                      <a:pt x="111" y="15"/>
                    </a:cubicBezTo>
                    <a:cubicBezTo>
                      <a:pt x="107" y="11"/>
                      <a:pt x="102" y="8"/>
                      <a:pt x="98" y="6"/>
                    </a:cubicBezTo>
                    <a:cubicBezTo>
                      <a:pt x="93" y="4"/>
                      <a:pt x="89" y="3"/>
                      <a:pt x="85" y="3"/>
                    </a:cubicBezTo>
                    <a:cubicBezTo>
                      <a:pt x="82" y="2"/>
                      <a:pt x="79" y="2"/>
                      <a:pt x="77" y="2"/>
                    </a:cubicBezTo>
                    <a:cubicBezTo>
                      <a:pt x="74" y="2"/>
                      <a:pt x="73" y="2"/>
                      <a:pt x="73" y="2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53"/>
              <p:cNvSpPr>
                <a:spLocks/>
              </p:cNvSpPr>
              <p:nvPr/>
            </p:nvSpPr>
            <p:spPr bwMode="auto">
              <a:xfrm>
                <a:off x="7191375" y="2139950"/>
                <a:ext cx="144463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2"/>
                  </a:cxn>
                  <a:cxn ang="0">
                    <a:pos x="8" y="16"/>
                  </a:cxn>
                  <a:cxn ang="0">
                    <a:pos x="13" y="21"/>
                  </a:cxn>
                  <a:cxn ang="0">
                    <a:pos x="19" y="25"/>
                  </a:cxn>
                  <a:cxn ang="0">
                    <a:pos x="25" y="28"/>
                  </a:cxn>
                  <a:cxn ang="0">
                    <a:pos x="32" y="31"/>
                  </a:cxn>
                  <a:cxn ang="0">
                    <a:pos x="39" y="33"/>
                  </a:cxn>
                  <a:cxn ang="0">
                    <a:pos x="46" y="33"/>
                  </a:cxn>
                  <a:cxn ang="0">
                    <a:pos x="52" y="32"/>
                  </a:cxn>
                  <a:cxn ang="0">
                    <a:pos x="63" y="27"/>
                  </a:cxn>
                  <a:cxn ang="0">
                    <a:pos x="61" y="30"/>
                  </a:cxn>
                  <a:cxn ang="0">
                    <a:pos x="53" y="34"/>
                  </a:cxn>
                  <a:cxn ang="0">
                    <a:pos x="46" y="36"/>
                  </a:cxn>
                  <a:cxn ang="0">
                    <a:pos x="39" y="35"/>
                  </a:cxn>
                  <a:cxn ang="0">
                    <a:pos x="31" y="34"/>
                  </a:cxn>
                  <a:cxn ang="0">
                    <a:pos x="24" y="31"/>
                  </a:cxn>
                  <a:cxn ang="0">
                    <a:pos x="17" y="28"/>
                  </a:cxn>
                  <a:cxn ang="0">
                    <a:pos x="11" y="23"/>
                  </a:cxn>
                  <a:cxn ang="0">
                    <a:pos x="6" y="18"/>
                  </a:cxn>
                  <a:cxn ang="0">
                    <a:pos x="2" y="13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63" h="36">
                    <a:moveTo>
                      <a:pt x="0" y="0"/>
                    </a:moveTo>
                    <a:cubicBezTo>
                      <a:pt x="0" y="0"/>
                      <a:pt x="0" y="5"/>
                      <a:pt x="4" y="12"/>
                    </a:cubicBezTo>
                    <a:cubicBezTo>
                      <a:pt x="5" y="13"/>
                      <a:pt x="6" y="15"/>
                      <a:pt x="8" y="16"/>
                    </a:cubicBezTo>
                    <a:cubicBezTo>
                      <a:pt x="9" y="18"/>
                      <a:pt x="11" y="20"/>
                      <a:pt x="13" y="21"/>
                    </a:cubicBezTo>
                    <a:cubicBezTo>
                      <a:pt x="14" y="22"/>
                      <a:pt x="16" y="24"/>
                      <a:pt x="19" y="25"/>
                    </a:cubicBezTo>
                    <a:cubicBezTo>
                      <a:pt x="21" y="26"/>
                      <a:pt x="23" y="27"/>
                      <a:pt x="25" y="28"/>
                    </a:cubicBezTo>
                    <a:cubicBezTo>
                      <a:pt x="28" y="29"/>
                      <a:pt x="30" y="30"/>
                      <a:pt x="32" y="31"/>
                    </a:cubicBezTo>
                    <a:cubicBezTo>
                      <a:pt x="35" y="32"/>
                      <a:pt x="37" y="32"/>
                      <a:pt x="39" y="33"/>
                    </a:cubicBezTo>
                    <a:cubicBezTo>
                      <a:pt x="42" y="33"/>
                      <a:pt x="44" y="33"/>
                      <a:pt x="46" y="33"/>
                    </a:cubicBezTo>
                    <a:cubicBezTo>
                      <a:pt x="48" y="33"/>
                      <a:pt x="50" y="33"/>
                      <a:pt x="52" y="32"/>
                    </a:cubicBezTo>
                    <a:cubicBezTo>
                      <a:pt x="60" y="31"/>
                      <a:pt x="63" y="27"/>
                      <a:pt x="63" y="27"/>
                    </a:cubicBezTo>
                    <a:cubicBezTo>
                      <a:pt x="63" y="27"/>
                      <a:pt x="63" y="28"/>
                      <a:pt x="61" y="30"/>
                    </a:cubicBezTo>
                    <a:cubicBezTo>
                      <a:pt x="59" y="31"/>
                      <a:pt x="56" y="33"/>
                      <a:pt x="53" y="34"/>
                    </a:cubicBezTo>
                    <a:cubicBezTo>
                      <a:pt x="51" y="35"/>
                      <a:pt x="49" y="36"/>
                      <a:pt x="46" y="36"/>
                    </a:cubicBezTo>
                    <a:cubicBezTo>
                      <a:pt x="44" y="36"/>
                      <a:pt x="41" y="36"/>
                      <a:pt x="39" y="35"/>
                    </a:cubicBezTo>
                    <a:cubicBezTo>
                      <a:pt x="36" y="35"/>
                      <a:pt x="34" y="35"/>
                      <a:pt x="31" y="34"/>
                    </a:cubicBezTo>
                    <a:cubicBezTo>
                      <a:pt x="29" y="33"/>
                      <a:pt x="26" y="32"/>
                      <a:pt x="24" y="31"/>
                    </a:cubicBezTo>
                    <a:cubicBezTo>
                      <a:pt x="22" y="30"/>
                      <a:pt x="19" y="29"/>
                      <a:pt x="17" y="28"/>
                    </a:cubicBezTo>
                    <a:cubicBezTo>
                      <a:pt x="15" y="27"/>
                      <a:pt x="13" y="25"/>
                      <a:pt x="11" y="23"/>
                    </a:cubicBezTo>
                    <a:cubicBezTo>
                      <a:pt x="9" y="22"/>
                      <a:pt x="7" y="20"/>
                      <a:pt x="6" y="18"/>
                    </a:cubicBezTo>
                    <a:cubicBezTo>
                      <a:pt x="4" y="16"/>
                      <a:pt x="3" y="14"/>
                      <a:pt x="2" y="13"/>
                    </a:cubicBezTo>
                    <a:cubicBezTo>
                      <a:pt x="0" y="9"/>
                      <a:pt x="0" y="6"/>
                      <a:pt x="0" y="3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1212850" y="2128391"/>
            <a:ext cx="2876325" cy="898075"/>
            <a:chOff x="548738" y="4213143"/>
            <a:chExt cx="2876325" cy="898075"/>
          </a:xfrm>
        </p:grpSpPr>
        <p:sp>
          <p:nvSpPr>
            <p:cNvPr id="44" name="矩形 43"/>
            <p:cNvSpPr/>
            <p:nvPr/>
          </p:nvSpPr>
          <p:spPr>
            <a:xfrm>
              <a:off x="548738" y="4594795"/>
              <a:ext cx="2876325" cy="5164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分门店设置商品零售价，实现分门店取商品价格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1183089" y="4213143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按门店设置零售价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212850" y="4350280"/>
            <a:ext cx="2876325" cy="676476"/>
            <a:chOff x="548738" y="4213143"/>
            <a:chExt cx="2876325" cy="676476"/>
          </a:xfrm>
        </p:grpSpPr>
        <p:sp>
          <p:nvSpPr>
            <p:cNvPr id="47" name="矩形 46"/>
            <p:cNvSpPr/>
            <p:nvPr/>
          </p:nvSpPr>
          <p:spPr>
            <a:xfrm>
              <a:off x="548738" y="4594795"/>
              <a:ext cx="2876325" cy="29482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增加门店盘点，各门店分时、分工盘点</a:t>
              </a:r>
            </a:p>
          </p:txBody>
        </p:sp>
        <p:sp>
          <p:nvSpPr>
            <p:cNvPr id="48" name="矩形 47"/>
            <p:cNvSpPr/>
            <p:nvPr/>
          </p:nvSpPr>
          <p:spPr>
            <a:xfrm>
              <a:off x="1183089" y="4213143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增加盘点功能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372700" y="2128391"/>
            <a:ext cx="2876325" cy="898075"/>
            <a:chOff x="548738" y="4213143"/>
            <a:chExt cx="2876325" cy="898075"/>
          </a:xfrm>
        </p:grpSpPr>
        <p:sp>
          <p:nvSpPr>
            <p:cNvPr id="50" name="矩形 49"/>
            <p:cNvSpPr/>
            <p:nvPr/>
          </p:nvSpPr>
          <p:spPr>
            <a:xfrm>
              <a:off x="548738" y="4594795"/>
              <a:ext cx="2876325" cy="5164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不同门店选择不同科目，方便按门店统计收款信息</a:t>
              </a:r>
            </a:p>
          </p:txBody>
        </p:sp>
        <p:sp>
          <p:nvSpPr>
            <p:cNvPr id="51" name="矩形 50"/>
            <p:cNvSpPr/>
            <p:nvPr/>
          </p:nvSpPr>
          <p:spPr>
            <a:xfrm>
              <a:off x="548738" y="4213143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按门店设置科目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372700" y="4350280"/>
            <a:ext cx="2876325" cy="898075"/>
            <a:chOff x="548738" y="4213143"/>
            <a:chExt cx="2876325" cy="898075"/>
          </a:xfrm>
        </p:grpSpPr>
        <p:sp>
          <p:nvSpPr>
            <p:cNvPr id="53" name="矩形 52"/>
            <p:cNvSpPr/>
            <p:nvPr/>
          </p:nvSpPr>
          <p:spPr>
            <a:xfrm>
              <a:off x="548738" y="4594795"/>
              <a:ext cx="2876325" cy="5164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除系统提供收款方式外，客户可以按实际需求增加不同收款方式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548738" y="4213143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增加自定义结算</a:t>
              </a:r>
            </a:p>
          </p:txBody>
        </p:sp>
      </p:grpSp>
      <p:sp>
        <p:nvSpPr>
          <p:cNvPr id="66" name="椭圆 54"/>
          <p:cNvSpPr/>
          <p:nvPr/>
        </p:nvSpPr>
        <p:spPr>
          <a:xfrm>
            <a:off x="1385729" y="1866951"/>
            <a:ext cx="350141" cy="392752"/>
          </a:xfrm>
          <a:custGeom>
            <a:avLst/>
            <a:gdLst>
              <a:gd name="connsiteX0" fmla="*/ 199932 w 300038"/>
              <a:gd name="connsiteY0" fmla="*/ 273051 h 336551"/>
              <a:gd name="connsiteX1" fmla="*/ 192088 w 300038"/>
              <a:gd name="connsiteY1" fmla="*/ 280989 h 336551"/>
              <a:gd name="connsiteX2" fmla="*/ 192088 w 300038"/>
              <a:gd name="connsiteY2" fmla="*/ 306124 h 336551"/>
              <a:gd name="connsiteX3" fmla="*/ 199932 w 300038"/>
              <a:gd name="connsiteY3" fmla="*/ 312739 h 336551"/>
              <a:gd name="connsiteX4" fmla="*/ 250919 w 300038"/>
              <a:gd name="connsiteY4" fmla="*/ 312739 h 336551"/>
              <a:gd name="connsiteX5" fmla="*/ 258763 w 300038"/>
              <a:gd name="connsiteY5" fmla="*/ 306124 h 336551"/>
              <a:gd name="connsiteX6" fmla="*/ 258763 w 300038"/>
              <a:gd name="connsiteY6" fmla="*/ 280989 h 336551"/>
              <a:gd name="connsiteX7" fmla="*/ 250919 w 300038"/>
              <a:gd name="connsiteY7" fmla="*/ 273051 h 336551"/>
              <a:gd name="connsiteX8" fmla="*/ 199932 w 300038"/>
              <a:gd name="connsiteY8" fmla="*/ 273051 h 336551"/>
              <a:gd name="connsiteX9" fmla="*/ 101328 w 300038"/>
              <a:gd name="connsiteY9" fmla="*/ 196851 h 336551"/>
              <a:gd name="connsiteX10" fmla="*/ 107908 w 300038"/>
              <a:gd name="connsiteY10" fmla="*/ 196851 h 336551"/>
              <a:gd name="connsiteX11" fmla="*/ 111856 w 300038"/>
              <a:gd name="connsiteY11" fmla="*/ 202123 h 336551"/>
              <a:gd name="connsiteX12" fmla="*/ 128964 w 300038"/>
              <a:gd name="connsiteY12" fmla="*/ 248250 h 336551"/>
              <a:gd name="connsiteX13" fmla="*/ 131595 w 300038"/>
              <a:gd name="connsiteY13" fmla="*/ 239025 h 336551"/>
              <a:gd name="connsiteX14" fmla="*/ 126332 w 300038"/>
              <a:gd name="connsiteY14" fmla="*/ 225845 h 336551"/>
              <a:gd name="connsiteX15" fmla="*/ 127648 w 300038"/>
              <a:gd name="connsiteY15" fmla="*/ 217938 h 336551"/>
              <a:gd name="connsiteX16" fmla="*/ 132911 w 300038"/>
              <a:gd name="connsiteY16" fmla="*/ 215302 h 336551"/>
              <a:gd name="connsiteX17" fmla="*/ 167126 w 300038"/>
              <a:gd name="connsiteY17" fmla="*/ 215302 h 336551"/>
              <a:gd name="connsiteX18" fmla="*/ 172390 w 300038"/>
              <a:gd name="connsiteY18" fmla="*/ 217938 h 336551"/>
              <a:gd name="connsiteX19" fmla="*/ 173706 w 300038"/>
              <a:gd name="connsiteY19" fmla="*/ 225845 h 336551"/>
              <a:gd name="connsiteX20" fmla="*/ 168442 w 300038"/>
              <a:gd name="connsiteY20" fmla="*/ 239025 h 336551"/>
              <a:gd name="connsiteX21" fmla="*/ 171074 w 300038"/>
              <a:gd name="connsiteY21" fmla="*/ 248250 h 336551"/>
              <a:gd name="connsiteX22" fmla="*/ 188182 w 300038"/>
              <a:gd name="connsiteY22" fmla="*/ 202123 h 336551"/>
              <a:gd name="connsiteX23" fmla="*/ 192130 w 300038"/>
              <a:gd name="connsiteY23" fmla="*/ 196851 h 336551"/>
              <a:gd name="connsiteX24" fmla="*/ 198710 w 300038"/>
              <a:gd name="connsiteY24" fmla="*/ 196851 h 336551"/>
              <a:gd name="connsiteX25" fmla="*/ 265823 w 300038"/>
              <a:gd name="connsiteY25" fmla="*/ 224527 h 336551"/>
              <a:gd name="connsiteX26" fmla="*/ 300038 w 300038"/>
              <a:gd name="connsiteY26" fmla="*/ 274609 h 336551"/>
              <a:gd name="connsiteX27" fmla="*/ 300038 w 300038"/>
              <a:gd name="connsiteY27" fmla="*/ 328643 h 336551"/>
              <a:gd name="connsiteX28" fmla="*/ 292142 w 300038"/>
              <a:gd name="connsiteY28" fmla="*/ 336551 h 336551"/>
              <a:gd name="connsiteX29" fmla="*/ 7896 w 300038"/>
              <a:gd name="connsiteY29" fmla="*/ 336551 h 336551"/>
              <a:gd name="connsiteX30" fmla="*/ 0 w 300038"/>
              <a:gd name="connsiteY30" fmla="*/ 328643 h 336551"/>
              <a:gd name="connsiteX31" fmla="*/ 0 w 300038"/>
              <a:gd name="connsiteY31" fmla="*/ 274609 h 336551"/>
              <a:gd name="connsiteX32" fmla="*/ 34215 w 300038"/>
              <a:gd name="connsiteY32" fmla="*/ 224527 h 336551"/>
              <a:gd name="connsiteX33" fmla="*/ 101328 w 300038"/>
              <a:gd name="connsiteY33" fmla="*/ 196851 h 336551"/>
              <a:gd name="connsiteX34" fmla="*/ 155328 w 300038"/>
              <a:gd name="connsiteY34" fmla="*/ 0 h 336551"/>
              <a:gd name="connsiteX35" fmla="*/ 201775 w 300038"/>
              <a:gd name="connsiteY35" fmla="*/ 15854 h 336551"/>
              <a:gd name="connsiteX36" fmla="*/ 223008 w 300038"/>
              <a:gd name="connsiteY36" fmla="*/ 79268 h 336551"/>
              <a:gd name="connsiteX37" fmla="*/ 224335 w 300038"/>
              <a:gd name="connsiteY37" fmla="*/ 93801 h 336551"/>
              <a:gd name="connsiteX38" fmla="*/ 229643 w 300038"/>
              <a:gd name="connsiteY38" fmla="*/ 100407 h 336551"/>
              <a:gd name="connsiteX39" fmla="*/ 232297 w 300038"/>
              <a:gd name="connsiteY39" fmla="*/ 125508 h 336551"/>
              <a:gd name="connsiteX40" fmla="*/ 208410 w 300038"/>
              <a:gd name="connsiteY40" fmla="*/ 151931 h 336551"/>
              <a:gd name="connsiteX41" fmla="*/ 185850 w 300038"/>
              <a:gd name="connsiteY41" fmla="*/ 183639 h 336551"/>
              <a:gd name="connsiteX42" fmla="*/ 172579 w 300038"/>
              <a:gd name="connsiteY42" fmla="*/ 192887 h 336551"/>
              <a:gd name="connsiteX43" fmla="*/ 150019 w 300038"/>
              <a:gd name="connsiteY43" fmla="*/ 196850 h 336551"/>
              <a:gd name="connsiteX44" fmla="*/ 127459 w 300038"/>
              <a:gd name="connsiteY44" fmla="*/ 192887 h 336551"/>
              <a:gd name="connsiteX45" fmla="*/ 114189 w 300038"/>
              <a:gd name="connsiteY45" fmla="*/ 183639 h 336551"/>
              <a:gd name="connsiteX46" fmla="*/ 91629 w 300038"/>
              <a:gd name="connsiteY46" fmla="*/ 151931 h 336551"/>
              <a:gd name="connsiteX47" fmla="*/ 67742 w 300038"/>
              <a:gd name="connsiteY47" fmla="*/ 125508 h 336551"/>
              <a:gd name="connsiteX48" fmla="*/ 70396 w 300038"/>
              <a:gd name="connsiteY48" fmla="*/ 100407 h 336551"/>
              <a:gd name="connsiteX49" fmla="*/ 75704 w 300038"/>
              <a:gd name="connsiteY49" fmla="*/ 93801 h 336551"/>
              <a:gd name="connsiteX50" fmla="*/ 77031 w 300038"/>
              <a:gd name="connsiteY50" fmla="*/ 85874 h 336551"/>
              <a:gd name="connsiteX51" fmla="*/ 74377 w 300038"/>
              <a:gd name="connsiteY51" fmla="*/ 50203 h 336551"/>
              <a:gd name="connsiteX52" fmla="*/ 103572 w 300038"/>
              <a:gd name="connsiteY52" fmla="*/ 27744 h 336551"/>
              <a:gd name="connsiteX53" fmla="*/ 119497 w 300038"/>
              <a:gd name="connsiteY53" fmla="*/ 10569 h 336551"/>
              <a:gd name="connsiteX54" fmla="*/ 155328 w 300038"/>
              <a:gd name="connsiteY54" fmla="*/ 0 h 33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00038" h="336551">
                <a:moveTo>
                  <a:pt x="199932" y="273051"/>
                </a:moveTo>
                <a:cubicBezTo>
                  <a:pt x="194703" y="273051"/>
                  <a:pt x="192088" y="277020"/>
                  <a:pt x="192088" y="280989"/>
                </a:cubicBezTo>
                <a:cubicBezTo>
                  <a:pt x="192088" y="306124"/>
                  <a:pt x="192088" y="306124"/>
                  <a:pt x="192088" y="306124"/>
                </a:cubicBezTo>
                <a:cubicBezTo>
                  <a:pt x="192088" y="310093"/>
                  <a:pt x="194703" y="312739"/>
                  <a:pt x="199932" y="312739"/>
                </a:cubicBezTo>
                <a:cubicBezTo>
                  <a:pt x="250919" y="312739"/>
                  <a:pt x="250919" y="312739"/>
                  <a:pt x="250919" y="312739"/>
                </a:cubicBezTo>
                <a:cubicBezTo>
                  <a:pt x="254841" y="312739"/>
                  <a:pt x="258763" y="310093"/>
                  <a:pt x="258763" y="306124"/>
                </a:cubicBezTo>
                <a:lnTo>
                  <a:pt x="258763" y="280989"/>
                </a:lnTo>
                <a:cubicBezTo>
                  <a:pt x="258763" y="277020"/>
                  <a:pt x="254841" y="273051"/>
                  <a:pt x="250919" y="273051"/>
                </a:cubicBezTo>
                <a:cubicBezTo>
                  <a:pt x="199932" y="273051"/>
                  <a:pt x="199932" y="273051"/>
                  <a:pt x="199932" y="273051"/>
                </a:cubicBezTo>
                <a:close/>
                <a:moveTo>
                  <a:pt x="101328" y="196851"/>
                </a:moveTo>
                <a:cubicBezTo>
                  <a:pt x="103960" y="196851"/>
                  <a:pt x="105276" y="196851"/>
                  <a:pt x="107908" y="196851"/>
                </a:cubicBezTo>
                <a:cubicBezTo>
                  <a:pt x="109224" y="198169"/>
                  <a:pt x="110540" y="199487"/>
                  <a:pt x="111856" y="202123"/>
                </a:cubicBezTo>
                <a:cubicBezTo>
                  <a:pt x="128964" y="248250"/>
                  <a:pt x="128964" y="248250"/>
                  <a:pt x="128964" y="248250"/>
                </a:cubicBezTo>
                <a:cubicBezTo>
                  <a:pt x="131595" y="239025"/>
                  <a:pt x="131595" y="239025"/>
                  <a:pt x="131595" y="239025"/>
                </a:cubicBezTo>
                <a:cubicBezTo>
                  <a:pt x="126332" y="225845"/>
                  <a:pt x="126332" y="225845"/>
                  <a:pt x="126332" y="225845"/>
                </a:cubicBezTo>
                <a:cubicBezTo>
                  <a:pt x="125016" y="223209"/>
                  <a:pt x="126332" y="220574"/>
                  <a:pt x="127648" y="217938"/>
                </a:cubicBezTo>
                <a:cubicBezTo>
                  <a:pt x="128964" y="216620"/>
                  <a:pt x="131595" y="215302"/>
                  <a:pt x="132911" y="215302"/>
                </a:cubicBezTo>
                <a:cubicBezTo>
                  <a:pt x="167126" y="215302"/>
                  <a:pt x="167126" y="215302"/>
                  <a:pt x="167126" y="215302"/>
                </a:cubicBezTo>
                <a:cubicBezTo>
                  <a:pt x="168442" y="215302"/>
                  <a:pt x="171074" y="216620"/>
                  <a:pt x="172390" y="217938"/>
                </a:cubicBezTo>
                <a:cubicBezTo>
                  <a:pt x="173706" y="220574"/>
                  <a:pt x="175022" y="223209"/>
                  <a:pt x="173706" y="225845"/>
                </a:cubicBezTo>
                <a:cubicBezTo>
                  <a:pt x="168442" y="239025"/>
                  <a:pt x="168442" y="239025"/>
                  <a:pt x="168442" y="239025"/>
                </a:cubicBezTo>
                <a:cubicBezTo>
                  <a:pt x="171074" y="248250"/>
                  <a:pt x="171074" y="248250"/>
                  <a:pt x="171074" y="248250"/>
                </a:cubicBezTo>
                <a:cubicBezTo>
                  <a:pt x="188182" y="202123"/>
                  <a:pt x="188182" y="202123"/>
                  <a:pt x="188182" y="202123"/>
                </a:cubicBezTo>
                <a:cubicBezTo>
                  <a:pt x="189498" y="199487"/>
                  <a:pt x="190814" y="198169"/>
                  <a:pt x="192130" y="196851"/>
                </a:cubicBezTo>
                <a:cubicBezTo>
                  <a:pt x="194762" y="196851"/>
                  <a:pt x="196078" y="196851"/>
                  <a:pt x="198710" y="196851"/>
                </a:cubicBezTo>
                <a:cubicBezTo>
                  <a:pt x="265823" y="224527"/>
                  <a:pt x="265823" y="224527"/>
                  <a:pt x="265823" y="224527"/>
                </a:cubicBezTo>
                <a:cubicBezTo>
                  <a:pt x="286879" y="232435"/>
                  <a:pt x="300038" y="252204"/>
                  <a:pt x="300038" y="274609"/>
                </a:cubicBezTo>
                <a:cubicBezTo>
                  <a:pt x="300038" y="328643"/>
                  <a:pt x="300038" y="328643"/>
                  <a:pt x="300038" y="328643"/>
                </a:cubicBezTo>
                <a:cubicBezTo>
                  <a:pt x="300038" y="332597"/>
                  <a:pt x="296090" y="336551"/>
                  <a:pt x="292142" y="336551"/>
                </a:cubicBezTo>
                <a:cubicBezTo>
                  <a:pt x="7896" y="336551"/>
                  <a:pt x="7896" y="336551"/>
                  <a:pt x="7896" y="336551"/>
                </a:cubicBezTo>
                <a:cubicBezTo>
                  <a:pt x="3948" y="336551"/>
                  <a:pt x="0" y="332597"/>
                  <a:pt x="0" y="328643"/>
                </a:cubicBezTo>
                <a:cubicBezTo>
                  <a:pt x="0" y="274609"/>
                  <a:pt x="0" y="274609"/>
                  <a:pt x="0" y="274609"/>
                </a:cubicBezTo>
                <a:cubicBezTo>
                  <a:pt x="0" y="252204"/>
                  <a:pt x="13159" y="232435"/>
                  <a:pt x="34215" y="224527"/>
                </a:cubicBezTo>
                <a:cubicBezTo>
                  <a:pt x="101328" y="196851"/>
                  <a:pt x="101328" y="196851"/>
                  <a:pt x="101328" y="196851"/>
                </a:cubicBezTo>
                <a:close/>
                <a:moveTo>
                  <a:pt x="155328" y="0"/>
                </a:moveTo>
                <a:cubicBezTo>
                  <a:pt x="171252" y="0"/>
                  <a:pt x="187177" y="5285"/>
                  <a:pt x="201775" y="15854"/>
                </a:cubicBezTo>
                <a:cubicBezTo>
                  <a:pt x="225662" y="34350"/>
                  <a:pt x="223008" y="72663"/>
                  <a:pt x="223008" y="79268"/>
                </a:cubicBezTo>
                <a:cubicBezTo>
                  <a:pt x="223008" y="84553"/>
                  <a:pt x="224335" y="89838"/>
                  <a:pt x="224335" y="93801"/>
                </a:cubicBezTo>
                <a:cubicBezTo>
                  <a:pt x="225662" y="95122"/>
                  <a:pt x="228316" y="96443"/>
                  <a:pt x="229643" y="100407"/>
                </a:cubicBezTo>
                <a:cubicBezTo>
                  <a:pt x="234951" y="107012"/>
                  <a:pt x="234951" y="114939"/>
                  <a:pt x="232297" y="125508"/>
                </a:cubicBezTo>
                <a:cubicBezTo>
                  <a:pt x="226989" y="146647"/>
                  <a:pt x="215045" y="150610"/>
                  <a:pt x="208410" y="151931"/>
                </a:cubicBezTo>
                <a:cubicBezTo>
                  <a:pt x="204429" y="159858"/>
                  <a:pt x="195139" y="175712"/>
                  <a:pt x="185850" y="183639"/>
                </a:cubicBezTo>
                <a:cubicBezTo>
                  <a:pt x="183196" y="187602"/>
                  <a:pt x="177888" y="190244"/>
                  <a:pt x="172579" y="192887"/>
                </a:cubicBezTo>
                <a:cubicBezTo>
                  <a:pt x="164617" y="195529"/>
                  <a:pt x="157982" y="196850"/>
                  <a:pt x="150019" y="196850"/>
                </a:cubicBezTo>
                <a:cubicBezTo>
                  <a:pt x="142057" y="196850"/>
                  <a:pt x="135422" y="195529"/>
                  <a:pt x="127459" y="192887"/>
                </a:cubicBezTo>
                <a:cubicBezTo>
                  <a:pt x="122151" y="190244"/>
                  <a:pt x="116843" y="187602"/>
                  <a:pt x="114189" y="183639"/>
                </a:cubicBezTo>
                <a:cubicBezTo>
                  <a:pt x="104900" y="175712"/>
                  <a:pt x="95610" y="159858"/>
                  <a:pt x="91629" y="151931"/>
                </a:cubicBezTo>
                <a:cubicBezTo>
                  <a:pt x="84994" y="150610"/>
                  <a:pt x="73050" y="146647"/>
                  <a:pt x="67742" y="125508"/>
                </a:cubicBezTo>
                <a:cubicBezTo>
                  <a:pt x="65088" y="114939"/>
                  <a:pt x="65088" y="107012"/>
                  <a:pt x="70396" y="100407"/>
                </a:cubicBezTo>
                <a:cubicBezTo>
                  <a:pt x="71723" y="96443"/>
                  <a:pt x="74377" y="95122"/>
                  <a:pt x="75704" y="93801"/>
                </a:cubicBezTo>
                <a:cubicBezTo>
                  <a:pt x="75704" y="91159"/>
                  <a:pt x="75704" y="88516"/>
                  <a:pt x="77031" y="85874"/>
                </a:cubicBezTo>
                <a:cubicBezTo>
                  <a:pt x="73050" y="80590"/>
                  <a:pt x="67742" y="68699"/>
                  <a:pt x="74377" y="50203"/>
                </a:cubicBezTo>
                <a:cubicBezTo>
                  <a:pt x="81013" y="30386"/>
                  <a:pt x="95610" y="27744"/>
                  <a:pt x="103572" y="27744"/>
                </a:cubicBezTo>
                <a:cubicBezTo>
                  <a:pt x="106227" y="22459"/>
                  <a:pt x="111535" y="17175"/>
                  <a:pt x="119497" y="10569"/>
                </a:cubicBezTo>
                <a:cubicBezTo>
                  <a:pt x="128786" y="3963"/>
                  <a:pt x="142057" y="0"/>
                  <a:pt x="15532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7" name="椭圆 55"/>
          <p:cNvSpPr/>
          <p:nvPr/>
        </p:nvSpPr>
        <p:spPr>
          <a:xfrm>
            <a:off x="1364424" y="4165600"/>
            <a:ext cx="392752" cy="392752"/>
          </a:xfrm>
          <a:custGeom>
            <a:avLst/>
            <a:gdLst>
              <a:gd name="connsiteX0" fmla="*/ 157638 w 338138"/>
              <a:gd name="connsiteY0" fmla="*/ 144463 h 338138"/>
              <a:gd name="connsiteX1" fmla="*/ 165544 w 338138"/>
              <a:gd name="connsiteY1" fmla="*/ 148443 h 338138"/>
              <a:gd name="connsiteX2" fmla="*/ 249865 w 338138"/>
              <a:gd name="connsiteY2" fmla="*/ 233341 h 338138"/>
              <a:gd name="connsiteX3" fmla="*/ 280167 w 338138"/>
              <a:gd name="connsiteY3" fmla="*/ 232015 h 338138"/>
              <a:gd name="connsiteX4" fmla="*/ 286755 w 338138"/>
              <a:gd name="connsiteY4" fmla="*/ 234668 h 338138"/>
              <a:gd name="connsiteX5" fmla="*/ 335503 w 338138"/>
              <a:gd name="connsiteY5" fmla="*/ 283750 h 338138"/>
              <a:gd name="connsiteX6" fmla="*/ 338138 w 338138"/>
              <a:gd name="connsiteY6" fmla="*/ 293036 h 338138"/>
              <a:gd name="connsiteX7" fmla="*/ 330233 w 338138"/>
              <a:gd name="connsiteY7" fmla="*/ 298342 h 338138"/>
              <a:gd name="connsiteX8" fmla="*/ 311788 w 338138"/>
              <a:gd name="connsiteY8" fmla="*/ 303648 h 338138"/>
              <a:gd name="connsiteX9" fmla="*/ 303883 w 338138"/>
              <a:gd name="connsiteY9" fmla="*/ 310281 h 338138"/>
              <a:gd name="connsiteX10" fmla="*/ 299930 w 338138"/>
              <a:gd name="connsiteY10" fmla="*/ 331505 h 338138"/>
              <a:gd name="connsiteX11" fmla="*/ 293343 w 338138"/>
              <a:gd name="connsiteY11" fmla="*/ 338138 h 338138"/>
              <a:gd name="connsiteX12" fmla="*/ 290708 w 338138"/>
              <a:gd name="connsiteY12" fmla="*/ 338138 h 338138"/>
              <a:gd name="connsiteX13" fmla="*/ 284120 w 338138"/>
              <a:gd name="connsiteY13" fmla="*/ 335485 h 338138"/>
              <a:gd name="connsiteX14" fmla="*/ 235372 w 338138"/>
              <a:gd name="connsiteY14" fmla="*/ 286403 h 338138"/>
              <a:gd name="connsiteX15" fmla="*/ 232737 w 338138"/>
              <a:gd name="connsiteY15" fmla="*/ 279770 h 338138"/>
              <a:gd name="connsiteX16" fmla="*/ 234054 w 338138"/>
              <a:gd name="connsiteY16" fmla="*/ 249260 h 338138"/>
              <a:gd name="connsiteX17" fmla="*/ 149733 w 338138"/>
              <a:gd name="connsiteY17" fmla="*/ 164361 h 338138"/>
              <a:gd name="connsiteX18" fmla="*/ 149733 w 338138"/>
              <a:gd name="connsiteY18" fmla="*/ 148443 h 338138"/>
              <a:gd name="connsiteX19" fmla="*/ 157638 w 338138"/>
              <a:gd name="connsiteY19" fmla="*/ 144463 h 338138"/>
              <a:gd name="connsiteX20" fmla="*/ 145922 w 338138"/>
              <a:gd name="connsiteY20" fmla="*/ 120650 h 338138"/>
              <a:gd name="connsiteX21" fmla="*/ 169863 w 338138"/>
              <a:gd name="connsiteY21" fmla="*/ 137383 h 338138"/>
              <a:gd name="connsiteX22" fmla="*/ 157893 w 338138"/>
              <a:gd name="connsiteY22" fmla="*/ 133522 h 338138"/>
              <a:gd name="connsiteX23" fmla="*/ 141931 w 338138"/>
              <a:gd name="connsiteY23" fmla="*/ 141245 h 338138"/>
              <a:gd name="connsiteX24" fmla="*/ 137941 w 338138"/>
              <a:gd name="connsiteY24" fmla="*/ 168275 h 338138"/>
              <a:gd name="connsiteX25" fmla="*/ 120650 w 338138"/>
              <a:gd name="connsiteY25" fmla="*/ 145106 h 338138"/>
              <a:gd name="connsiteX26" fmla="*/ 145922 w 338138"/>
              <a:gd name="connsiteY26" fmla="*/ 120650 h 338138"/>
              <a:gd name="connsiteX27" fmla="*/ 146051 w 338138"/>
              <a:gd name="connsiteY27" fmla="*/ 60325 h 338138"/>
              <a:gd name="connsiteX28" fmla="*/ 230188 w 338138"/>
              <a:gd name="connsiteY28" fmla="*/ 145257 h 338138"/>
              <a:gd name="connsiteX29" fmla="*/ 219671 w 338138"/>
              <a:gd name="connsiteY29" fmla="*/ 186395 h 338138"/>
              <a:gd name="connsiteX30" fmla="*/ 193378 w 338138"/>
              <a:gd name="connsiteY30" fmla="*/ 161181 h 338138"/>
              <a:gd name="connsiteX31" fmla="*/ 196007 w 338138"/>
              <a:gd name="connsiteY31" fmla="*/ 145257 h 338138"/>
              <a:gd name="connsiteX32" fmla="*/ 146051 w 338138"/>
              <a:gd name="connsiteY32" fmla="*/ 94828 h 338138"/>
              <a:gd name="connsiteX33" fmla="*/ 96094 w 338138"/>
              <a:gd name="connsiteY33" fmla="*/ 145257 h 338138"/>
              <a:gd name="connsiteX34" fmla="*/ 146051 w 338138"/>
              <a:gd name="connsiteY34" fmla="*/ 195685 h 338138"/>
              <a:gd name="connsiteX35" fmla="*/ 161827 w 338138"/>
              <a:gd name="connsiteY35" fmla="*/ 193031 h 338138"/>
              <a:gd name="connsiteX36" fmla="*/ 188119 w 338138"/>
              <a:gd name="connsiteY36" fmla="*/ 219572 h 338138"/>
              <a:gd name="connsiteX37" fmla="*/ 146051 w 338138"/>
              <a:gd name="connsiteY37" fmla="*/ 230188 h 338138"/>
              <a:gd name="connsiteX38" fmla="*/ 61913 w 338138"/>
              <a:gd name="connsiteY38" fmla="*/ 145257 h 338138"/>
              <a:gd name="connsiteX39" fmla="*/ 146051 w 338138"/>
              <a:gd name="connsiteY39" fmla="*/ 60325 h 338138"/>
              <a:gd name="connsiteX40" fmla="*/ 145257 w 338138"/>
              <a:gd name="connsiteY40" fmla="*/ 0 h 338138"/>
              <a:gd name="connsiteX41" fmla="*/ 290513 w 338138"/>
              <a:gd name="connsiteY41" fmla="*/ 145257 h 338138"/>
              <a:gd name="connsiteX42" fmla="*/ 269385 w 338138"/>
              <a:gd name="connsiteY42" fmla="*/ 221846 h 338138"/>
              <a:gd name="connsiteX43" fmla="*/ 254859 w 338138"/>
              <a:gd name="connsiteY43" fmla="*/ 221846 h 338138"/>
              <a:gd name="connsiteX44" fmla="*/ 239013 w 338138"/>
              <a:gd name="connsiteY44" fmla="*/ 206000 h 338138"/>
              <a:gd name="connsiteX45" fmla="*/ 256180 w 338138"/>
              <a:gd name="connsiteY45" fmla="*/ 145257 h 338138"/>
              <a:gd name="connsiteX46" fmla="*/ 145257 w 338138"/>
              <a:gd name="connsiteY46" fmla="*/ 34333 h 338138"/>
              <a:gd name="connsiteX47" fmla="*/ 34333 w 338138"/>
              <a:gd name="connsiteY47" fmla="*/ 145257 h 338138"/>
              <a:gd name="connsiteX48" fmla="*/ 145257 w 338138"/>
              <a:gd name="connsiteY48" fmla="*/ 256180 h 338138"/>
              <a:gd name="connsiteX49" fmla="*/ 206000 w 338138"/>
              <a:gd name="connsiteY49" fmla="*/ 239013 h 338138"/>
              <a:gd name="connsiteX50" fmla="*/ 221847 w 338138"/>
              <a:gd name="connsiteY50" fmla="*/ 254859 h 338138"/>
              <a:gd name="connsiteX51" fmla="*/ 221847 w 338138"/>
              <a:gd name="connsiteY51" fmla="*/ 269385 h 338138"/>
              <a:gd name="connsiteX52" fmla="*/ 145257 w 338138"/>
              <a:gd name="connsiteY52" fmla="*/ 290513 h 338138"/>
              <a:gd name="connsiteX53" fmla="*/ 0 w 338138"/>
              <a:gd name="connsiteY53" fmla="*/ 145257 h 338138"/>
              <a:gd name="connsiteX54" fmla="*/ 145257 w 338138"/>
              <a:gd name="connsiteY5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38138" h="338138">
                <a:moveTo>
                  <a:pt x="157638" y="144463"/>
                </a:moveTo>
                <a:cubicBezTo>
                  <a:pt x="160273" y="144463"/>
                  <a:pt x="162908" y="145790"/>
                  <a:pt x="165544" y="148443"/>
                </a:cubicBezTo>
                <a:cubicBezTo>
                  <a:pt x="165544" y="148443"/>
                  <a:pt x="165544" y="148443"/>
                  <a:pt x="249865" y="233341"/>
                </a:cubicBezTo>
                <a:cubicBezTo>
                  <a:pt x="249865" y="233341"/>
                  <a:pt x="249865" y="233341"/>
                  <a:pt x="280167" y="232015"/>
                </a:cubicBezTo>
                <a:cubicBezTo>
                  <a:pt x="282803" y="232015"/>
                  <a:pt x="285438" y="233341"/>
                  <a:pt x="286755" y="234668"/>
                </a:cubicBezTo>
                <a:cubicBezTo>
                  <a:pt x="286755" y="234668"/>
                  <a:pt x="286755" y="234668"/>
                  <a:pt x="335503" y="283750"/>
                </a:cubicBezTo>
                <a:cubicBezTo>
                  <a:pt x="338138" y="286403"/>
                  <a:pt x="338138" y="289056"/>
                  <a:pt x="338138" y="293036"/>
                </a:cubicBezTo>
                <a:cubicBezTo>
                  <a:pt x="336821" y="295689"/>
                  <a:pt x="334186" y="298342"/>
                  <a:pt x="330233" y="298342"/>
                </a:cubicBezTo>
                <a:cubicBezTo>
                  <a:pt x="330233" y="298342"/>
                  <a:pt x="330233" y="298342"/>
                  <a:pt x="311788" y="303648"/>
                </a:cubicBezTo>
                <a:cubicBezTo>
                  <a:pt x="307835" y="303648"/>
                  <a:pt x="305200" y="306301"/>
                  <a:pt x="303883" y="310281"/>
                </a:cubicBezTo>
                <a:cubicBezTo>
                  <a:pt x="303883" y="310281"/>
                  <a:pt x="303883" y="310281"/>
                  <a:pt x="299930" y="331505"/>
                </a:cubicBezTo>
                <a:cubicBezTo>
                  <a:pt x="298613" y="334158"/>
                  <a:pt x="295978" y="336812"/>
                  <a:pt x="293343" y="338138"/>
                </a:cubicBezTo>
                <a:cubicBezTo>
                  <a:pt x="292025" y="338138"/>
                  <a:pt x="292025" y="338138"/>
                  <a:pt x="290708" y="338138"/>
                </a:cubicBezTo>
                <a:cubicBezTo>
                  <a:pt x="288073" y="338138"/>
                  <a:pt x="285438" y="336812"/>
                  <a:pt x="284120" y="335485"/>
                </a:cubicBezTo>
                <a:cubicBezTo>
                  <a:pt x="284120" y="335485"/>
                  <a:pt x="284120" y="335485"/>
                  <a:pt x="235372" y="286403"/>
                </a:cubicBezTo>
                <a:cubicBezTo>
                  <a:pt x="232737" y="283750"/>
                  <a:pt x="232737" y="281097"/>
                  <a:pt x="232737" y="279770"/>
                </a:cubicBezTo>
                <a:cubicBezTo>
                  <a:pt x="232737" y="279770"/>
                  <a:pt x="232737" y="279770"/>
                  <a:pt x="234054" y="249260"/>
                </a:cubicBezTo>
                <a:cubicBezTo>
                  <a:pt x="234054" y="249260"/>
                  <a:pt x="234054" y="249260"/>
                  <a:pt x="149733" y="164361"/>
                </a:cubicBezTo>
                <a:cubicBezTo>
                  <a:pt x="144463" y="159055"/>
                  <a:pt x="144463" y="152422"/>
                  <a:pt x="149733" y="148443"/>
                </a:cubicBezTo>
                <a:cubicBezTo>
                  <a:pt x="151051" y="145790"/>
                  <a:pt x="155003" y="144463"/>
                  <a:pt x="157638" y="144463"/>
                </a:cubicBezTo>
                <a:close/>
                <a:moveTo>
                  <a:pt x="145922" y="120650"/>
                </a:moveTo>
                <a:cubicBezTo>
                  <a:pt x="157893" y="120650"/>
                  <a:pt x="167203" y="128373"/>
                  <a:pt x="169863" y="137383"/>
                </a:cubicBezTo>
                <a:cubicBezTo>
                  <a:pt x="167203" y="134809"/>
                  <a:pt x="161883" y="133522"/>
                  <a:pt x="157893" y="133522"/>
                </a:cubicBezTo>
                <a:cubicBezTo>
                  <a:pt x="151242" y="133522"/>
                  <a:pt x="145922" y="136096"/>
                  <a:pt x="141931" y="141245"/>
                </a:cubicBezTo>
                <a:cubicBezTo>
                  <a:pt x="133951" y="147680"/>
                  <a:pt x="132620" y="160552"/>
                  <a:pt x="137941" y="168275"/>
                </a:cubicBezTo>
                <a:cubicBezTo>
                  <a:pt x="128630" y="165701"/>
                  <a:pt x="120650" y="156691"/>
                  <a:pt x="120650" y="145106"/>
                </a:cubicBezTo>
                <a:cubicBezTo>
                  <a:pt x="120650" y="132234"/>
                  <a:pt x="132620" y="120650"/>
                  <a:pt x="145922" y="120650"/>
                </a:cubicBezTo>
                <a:close/>
                <a:moveTo>
                  <a:pt x="146051" y="60325"/>
                </a:moveTo>
                <a:cubicBezTo>
                  <a:pt x="192063" y="60325"/>
                  <a:pt x="230188" y="98810"/>
                  <a:pt x="230188" y="145257"/>
                </a:cubicBezTo>
                <a:cubicBezTo>
                  <a:pt x="230188" y="159854"/>
                  <a:pt x="226244" y="174452"/>
                  <a:pt x="219671" y="186395"/>
                </a:cubicBezTo>
                <a:lnTo>
                  <a:pt x="193378" y="161181"/>
                </a:lnTo>
                <a:cubicBezTo>
                  <a:pt x="196007" y="155873"/>
                  <a:pt x="196007" y="150565"/>
                  <a:pt x="196007" y="145257"/>
                </a:cubicBezTo>
                <a:cubicBezTo>
                  <a:pt x="196007" y="117388"/>
                  <a:pt x="173658" y="94828"/>
                  <a:pt x="146051" y="94828"/>
                </a:cubicBezTo>
                <a:cubicBezTo>
                  <a:pt x="118443" y="94828"/>
                  <a:pt x="96094" y="117388"/>
                  <a:pt x="96094" y="145257"/>
                </a:cubicBezTo>
                <a:cubicBezTo>
                  <a:pt x="96094" y="173125"/>
                  <a:pt x="118443" y="195685"/>
                  <a:pt x="146051" y="195685"/>
                </a:cubicBezTo>
                <a:cubicBezTo>
                  <a:pt x="151309" y="195685"/>
                  <a:pt x="156568" y="194358"/>
                  <a:pt x="161827" y="193031"/>
                </a:cubicBezTo>
                <a:cubicBezTo>
                  <a:pt x="161827" y="193031"/>
                  <a:pt x="161827" y="193031"/>
                  <a:pt x="188119" y="219572"/>
                </a:cubicBezTo>
                <a:cubicBezTo>
                  <a:pt x="174973" y="226207"/>
                  <a:pt x="161827" y="230188"/>
                  <a:pt x="146051" y="230188"/>
                </a:cubicBezTo>
                <a:cubicBezTo>
                  <a:pt x="100038" y="230188"/>
                  <a:pt x="61913" y="191703"/>
                  <a:pt x="61913" y="145257"/>
                </a:cubicBezTo>
                <a:cubicBezTo>
                  <a:pt x="61913" y="98810"/>
                  <a:pt x="100038" y="60325"/>
                  <a:pt x="146051" y="60325"/>
                </a:cubicBezTo>
                <a:close/>
                <a:moveTo>
                  <a:pt x="145257" y="0"/>
                </a:moveTo>
                <a:cubicBezTo>
                  <a:pt x="225808" y="0"/>
                  <a:pt x="290513" y="64705"/>
                  <a:pt x="290513" y="145257"/>
                </a:cubicBezTo>
                <a:cubicBezTo>
                  <a:pt x="290513" y="172987"/>
                  <a:pt x="282590" y="199398"/>
                  <a:pt x="269385" y="221846"/>
                </a:cubicBezTo>
                <a:cubicBezTo>
                  <a:pt x="269385" y="221846"/>
                  <a:pt x="269385" y="221846"/>
                  <a:pt x="254859" y="221846"/>
                </a:cubicBezTo>
                <a:cubicBezTo>
                  <a:pt x="254859" y="221846"/>
                  <a:pt x="254859" y="221846"/>
                  <a:pt x="239013" y="206000"/>
                </a:cubicBezTo>
                <a:cubicBezTo>
                  <a:pt x="249577" y="188833"/>
                  <a:pt x="256180" y="167705"/>
                  <a:pt x="256180" y="145257"/>
                </a:cubicBezTo>
                <a:cubicBezTo>
                  <a:pt x="256180" y="84513"/>
                  <a:pt x="207321" y="34333"/>
                  <a:pt x="145257" y="34333"/>
                </a:cubicBezTo>
                <a:cubicBezTo>
                  <a:pt x="84513" y="34333"/>
                  <a:pt x="34333" y="84513"/>
                  <a:pt x="34333" y="145257"/>
                </a:cubicBezTo>
                <a:cubicBezTo>
                  <a:pt x="34333" y="207321"/>
                  <a:pt x="84513" y="256180"/>
                  <a:pt x="145257" y="256180"/>
                </a:cubicBezTo>
                <a:cubicBezTo>
                  <a:pt x="167705" y="256180"/>
                  <a:pt x="188834" y="249577"/>
                  <a:pt x="206000" y="239013"/>
                </a:cubicBezTo>
                <a:cubicBezTo>
                  <a:pt x="206000" y="239013"/>
                  <a:pt x="206000" y="239013"/>
                  <a:pt x="221847" y="254859"/>
                </a:cubicBezTo>
                <a:cubicBezTo>
                  <a:pt x="221847" y="254859"/>
                  <a:pt x="221847" y="254859"/>
                  <a:pt x="221847" y="269385"/>
                </a:cubicBezTo>
                <a:cubicBezTo>
                  <a:pt x="199398" y="282590"/>
                  <a:pt x="172988" y="290513"/>
                  <a:pt x="145257" y="290513"/>
                </a:cubicBezTo>
                <a:cubicBezTo>
                  <a:pt x="64705" y="290513"/>
                  <a:pt x="0" y="225808"/>
                  <a:pt x="0" y="145257"/>
                </a:cubicBezTo>
                <a:cubicBezTo>
                  <a:pt x="0" y="64705"/>
                  <a:pt x="64705" y="0"/>
                  <a:pt x="14525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8" name="椭圆 56"/>
          <p:cNvSpPr/>
          <p:nvPr/>
        </p:nvSpPr>
        <p:spPr>
          <a:xfrm>
            <a:off x="10579074" y="1866951"/>
            <a:ext cx="381014" cy="392752"/>
          </a:xfrm>
          <a:custGeom>
            <a:avLst/>
            <a:gdLst>
              <a:gd name="connsiteX0" fmla="*/ 157951 w 327026"/>
              <a:gd name="connsiteY0" fmla="*/ 134938 h 337100"/>
              <a:gd name="connsiteX1" fmla="*/ 327026 w 327026"/>
              <a:gd name="connsiteY1" fmla="*/ 239958 h 337100"/>
              <a:gd name="connsiteX2" fmla="*/ 259660 w 327026"/>
              <a:gd name="connsiteY2" fmla="*/ 254398 h 337100"/>
              <a:gd name="connsiteX3" fmla="*/ 295325 w 327026"/>
              <a:gd name="connsiteY3" fmla="*/ 305595 h 337100"/>
              <a:gd name="connsiteX4" fmla="*/ 292683 w 327026"/>
              <a:gd name="connsiteY4" fmla="*/ 334475 h 337100"/>
              <a:gd name="connsiteX5" fmla="*/ 263623 w 327026"/>
              <a:gd name="connsiteY5" fmla="*/ 326599 h 337100"/>
              <a:gd name="connsiteX6" fmla="*/ 227959 w 327026"/>
              <a:gd name="connsiteY6" fmla="*/ 275402 h 337100"/>
              <a:gd name="connsiteX7" fmla="*/ 192294 w 327026"/>
              <a:gd name="connsiteY7" fmla="*/ 333162 h 337100"/>
              <a:gd name="connsiteX8" fmla="*/ 153988 w 327026"/>
              <a:gd name="connsiteY8" fmla="*/ 137564 h 337100"/>
              <a:gd name="connsiteX9" fmla="*/ 157951 w 327026"/>
              <a:gd name="connsiteY9" fmla="*/ 134938 h 337100"/>
              <a:gd name="connsiteX10" fmla="*/ 287448 w 327026"/>
              <a:gd name="connsiteY10" fmla="*/ 96838 h 337100"/>
              <a:gd name="connsiteX11" fmla="*/ 270368 w 327026"/>
              <a:gd name="connsiteY11" fmla="*/ 108528 h 337100"/>
              <a:gd name="connsiteX12" fmla="*/ 280879 w 327026"/>
              <a:gd name="connsiteY12" fmla="*/ 150092 h 337100"/>
              <a:gd name="connsiteX13" fmla="*/ 301899 w 327026"/>
              <a:gd name="connsiteY13" fmla="*/ 182563 h 337100"/>
              <a:gd name="connsiteX14" fmla="*/ 303213 w 327026"/>
              <a:gd name="connsiteY14" fmla="*/ 161781 h 337100"/>
              <a:gd name="connsiteX15" fmla="*/ 287448 w 327026"/>
              <a:gd name="connsiteY15" fmla="*/ 96838 h 337100"/>
              <a:gd name="connsiteX16" fmla="*/ 160474 w 327026"/>
              <a:gd name="connsiteY16" fmla="*/ 0 h 337100"/>
              <a:gd name="connsiteX17" fmla="*/ 322263 w 327026"/>
              <a:gd name="connsiteY17" fmla="*/ 161925 h 337100"/>
              <a:gd name="connsiteX18" fmla="*/ 314371 w 327026"/>
              <a:gd name="connsiteY18" fmla="*/ 211951 h 337100"/>
              <a:gd name="connsiteX19" fmla="*/ 242026 w 327026"/>
              <a:gd name="connsiteY19" fmla="*/ 165875 h 337100"/>
              <a:gd name="connsiteX20" fmla="*/ 259126 w 327026"/>
              <a:gd name="connsiteY20" fmla="*/ 139545 h 337100"/>
              <a:gd name="connsiteX21" fmla="*/ 244657 w 327026"/>
              <a:gd name="connsiteY21" fmla="*/ 94785 h 337100"/>
              <a:gd name="connsiteX22" fmla="*/ 203881 w 327026"/>
              <a:gd name="connsiteY22" fmla="*/ 63190 h 337100"/>
              <a:gd name="connsiteX23" fmla="*/ 186781 w 327026"/>
              <a:gd name="connsiteY23" fmla="*/ 22380 h 337100"/>
              <a:gd name="connsiteX24" fmla="*/ 160474 w 327026"/>
              <a:gd name="connsiteY24" fmla="*/ 19747 h 337100"/>
              <a:gd name="connsiteX25" fmla="*/ 74975 w 327026"/>
              <a:gd name="connsiteY25" fmla="*/ 48709 h 337100"/>
              <a:gd name="connsiteX26" fmla="*/ 86814 w 327026"/>
              <a:gd name="connsiteY26" fmla="*/ 86886 h 337100"/>
              <a:gd name="connsiteX27" fmla="*/ 53930 w 327026"/>
              <a:gd name="connsiteY27" fmla="*/ 111899 h 337100"/>
              <a:gd name="connsiteX28" fmla="*/ 53930 w 327026"/>
              <a:gd name="connsiteY28" fmla="*/ 140862 h 337100"/>
              <a:gd name="connsiteX29" fmla="*/ 59191 w 327026"/>
              <a:gd name="connsiteY29" fmla="*/ 157976 h 337100"/>
              <a:gd name="connsiteX30" fmla="*/ 21046 w 327026"/>
              <a:gd name="connsiteY30" fmla="*/ 181672 h 337100"/>
              <a:gd name="connsiteX31" fmla="*/ 35515 w 327026"/>
              <a:gd name="connsiteY31" fmla="*/ 227748 h 337100"/>
              <a:gd name="connsiteX32" fmla="*/ 59191 w 327026"/>
              <a:gd name="connsiteY32" fmla="*/ 190887 h 337100"/>
              <a:gd name="connsiteX33" fmla="*/ 89444 w 327026"/>
              <a:gd name="connsiteY33" fmla="*/ 198786 h 337100"/>
              <a:gd name="connsiteX34" fmla="*/ 122328 w 327026"/>
              <a:gd name="connsiteY34" fmla="*/ 215900 h 337100"/>
              <a:gd name="connsiteX35" fmla="*/ 96021 w 327026"/>
              <a:gd name="connsiteY35" fmla="*/ 248812 h 337100"/>
              <a:gd name="connsiteX36" fmla="*/ 86814 w 327026"/>
              <a:gd name="connsiteY36" fmla="*/ 283040 h 337100"/>
              <a:gd name="connsiteX37" fmla="*/ 160474 w 327026"/>
              <a:gd name="connsiteY37" fmla="*/ 304103 h 337100"/>
              <a:gd name="connsiteX38" fmla="*/ 167051 w 327026"/>
              <a:gd name="connsiteY38" fmla="*/ 302787 h 337100"/>
              <a:gd name="connsiteX39" fmla="*/ 170997 w 327026"/>
              <a:gd name="connsiteY39" fmla="*/ 322534 h 337100"/>
              <a:gd name="connsiteX40" fmla="*/ 160474 w 327026"/>
              <a:gd name="connsiteY40" fmla="*/ 323850 h 337100"/>
              <a:gd name="connsiteX41" fmla="*/ 0 w 327026"/>
              <a:gd name="connsiteY41" fmla="*/ 161925 h 337100"/>
              <a:gd name="connsiteX42" fmla="*/ 160474 w 327026"/>
              <a:gd name="connsiteY42" fmla="*/ 0 h 33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27026" h="337100">
                <a:moveTo>
                  <a:pt x="157951" y="134938"/>
                </a:moveTo>
                <a:cubicBezTo>
                  <a:pt x="157951" y="134938"/>
                  <a:pt x="157951" y="134938"/>
                  <a:pt x="327026" y="239958"/>
                </a:cubicBezTo>
                <a:cubicBezTo>
                  <a:pt x="327026" y="239958"/>
                  <a:pt x="327026" y="239958"/>
                  <a:pt x="259660" y="254398"/>
                </a:cubicBezTo>
                <a:lnTo>
                  <a:pt x="295325" y="305595"/>
                </a:lnTo>
                <a:cubicBezTo>
                  <a:pt x="301929" y="316097"/>
                  <a:pt x="300608" y="327911"/>
                  <a:pt x="292683" y="334475"/>
                </a:cubicBezTo>
                <a:cubicBezTo>
                  <a:pt x="283436" y="339726"/>
                  <a:pt x="271548" y="337101"/>
                  <a:pt x="263623" y="326599"/>
                </a:cubicBezTo>
                <a:cubicBezTo>
                  <a:pt x="263623" y="326599"/>
                  <a:pt x="263623" y="326599"/>
                  <a:pt x="227959" y="275402"/>
                </a:cubicBezTo>
                <a:cubicBezTo>
                  <a:pt x="227959" y="275402"/>
                  <a:pt x="227959" y="275402"/>
                  <a:pt x="192294" y="333162"/>
                </a:cubicBezTo>
                <a:cubicBezTo>
                  <a:pt x="192294" y="333162"/>
                  <a:pt x="192294" y="333162"/>
                  <a:pt x="153988" y="137564"/>
                </a:cubicBezTo>
                <a:cubicBezTo>
                  <a:pt x="153988" y="137564"/>
                  <a:pt x="153988" y="137564"/>
                  <a:pt x="157951" y="134938"/>
                </a:cubicBezTo>
                <a:close/>
                <a:moveTo>
                  <a:pt x="287448" y="96838"/>
                </a:moveTo>
                <a:cubicBezTo>
                  <a:pt x="280879" y="99436"/>
                  <a:pt x="272996" y="103332"/>
                  <a:pt x="270368" y="108528"/>
                </a:cubicBezTo>
                <a:cubicBezTo>
                  <a:pt x="265113" y="117620"/>
                  <a:pt x="271682" y="143597"/>
                  <a:pt x="280879" y="150092"/>
                </a:cubicBezTo>
                <a:cubicBezTo>
                  <a:pt x="292703" y="159184"/>
                  <a:pt x="299272" y="170873"/>
                  <a:pt x="301899" y="182563"/>
                </a:cubicBezTo>
                <a:cubicBezTo>
                  <a:pt x="303213" y="176069"/>
                  <a:pt x="303213" y="168276"/>
                  <a:pt x="303213" y="161781"/>
                </a:cubicBezTo>
                <a:cubicBezTo>
                  <a:pt x="303213" y="138402"/>
                  <a:pt x="297958" y="116321"/>
                  <a:pt x="287448" y="96838"/>
                </a:cubicBezTo>
                <a:close/>
                <a:moveTo>
                  <a:pt x="160474" y="0"/>
                </a:moveTo>
                <a:cubicBezTo>
                  <a:pt x="249918" y="0"/>
                  <a:pt x="322263" y="72405"/>
                  <a:pt x="322263" y="161925"/>
                </a:cubicBezTo>
                <a:cubicBezTo>
                  <a:pt x="322263" y="179039"/>
                  <a:pt x="319632" y="196153"/>
                  <a:pt x="314371" y="211951"/>
                </a:cubicBezTo>
                <a:cubicBezTo>
                  <a:pt x="314371" y="211951"/>
                  <a:pt x="314371" y="211951"/>
                  <a:pt x="242026" y="165875"/>
                </a:cubicBezTo>
                <a:cubicBezTo>
                  <a:pt x="247288" y="157976"/>
                  <a:pt x="257811" y="147444"/>
                  <a:pt x="259126" y="139545"/>
                </a:cubicBezTo>
                <a:cubicBezTo>
                  <a:pt x="260441" y="127697"/>
                  <a:pt x="251234" y="97418"/>
                  <a:pt x="244657" y="94785"/>
                </a:cubicBezTo>
                <a:cubicBezTo>
                  <a:pt x="238080" y="90836"/>
                  <a:pt x="218350" y="71089"/>
                  <a:pt x="203881" y="63190"/>
                </a:cubicBezTo>
                <a:cubicBezTo>
                  <a:pt x="193358" y="57924"/>
                  <a:pt x="188096" y="36861"/>
                  <a:pt x="186781" y="22380"/>
                </a:cubicBezTo>
                <a:cubicBezTo>
                  <a:pt x="177574" y="21063"/>
                  <a:pt x="169681" y="19747"/>
                  <a:pt x="160474" y="19747"/>
                </a:cubicBezTo>
                <a:cubicBezTo>
                  <a:pt x="128905" y="19747"/>
                  <a:pt x="98652" y="30279"/>
                  <a:pt x="74975" y="48709"/>
                </a:cubicBezTo>
                <a:cubicBezTo>
                  <a:pt x="81552" y="59241"/>
                  <a:pt x="93390" y="78988"/>
                  <a:pt x="86814" y="86886"/>
                </a:cubicBezTo>
                <a:cubicBezTo>
                  <a:pt x="78921" y="100051"/>
                  <a:pt x="53930" y="100051"/>
                  <a:pt x="53930" y="111899"/>
                </a:cubicBezTo>
                <a:cubicBezTo>
                  <a:pt x="53930" y="123747"/>
                  <a:pt x="52614" y="135596"/>
                  <a:pt x="53930" y="140862"/>
                </a:cubicBezTo>
                <a:cubicBezTo>
                  <a:pt x="55245" y="146128"/>
                  <a:pt x="69714" y="150077"/>
                  <a:pt x="59191" y="157976"/>
                </a:cubicBezTo>
                <a:cubicBezTo>
                  <a:pt x="52614" y="164558"/>
                  <a:pt x="32884" y="175090"/>
                  <a:pt x="21046" y="181672"/>
                </a:cubicBezTo>
                <a:cubicBezTo>
                  <a:pt x="22361" y="197470"/>
                  <a:pt x="27622" y="213267"/>
                  <a:pt x="35515" y="227748"/>
                </a:cubicBezTo>
                <a:cubicBezTo>
                  <a:pt x="38145" y="219850"/>
                  <a:pt x="49984" y="192204"/>
                  <a:pt x="59191" y="190887"/>
                </a:cubicBezTo>
                <a:cubicBezTo>
                  <a:pt x="69714" y="188254"/>
                  <a:pt x="78921" y="185621"/>
                  <a:pt x="89444" y="198786"/>
                </a:cubicBezTo>
                <a:cubicBezTo>
                  <a:pt x="99967" y="211951"/>
                  <a:pt x="114436" y="215900"/>
                  <a:pt x="122328" y="215900"/>
                </a:cubicBezTo>
                <a:cubicBezTo>
                  <a:pt x="130220" y="215900"/>
                  <a:pt x="121013" y="243546"/>
                  <a:pt x="96021" y="248812"/>
                </a:cubicBezTo>
                <a:cubicBezTo>
                  <a:pt x="72345" y="252761"/>
                  <a:pt x="106544" y="283040"/>
                  <a:pt x="86814" y="283040"/>
                </a:cubicBezTo>
                <a:cubicBezTo>
                  <a:pt x="109175" y="296204"/>
                  <a:pt x="134167" y="304103"/>
                  <a:pt x="160474" y="304103"/>
                </a:cubicBezTo>
                <a:cubicBezTo>
                  <a:pt x="163105" y="304103"/>
                  <a:pt x="165735" y="302787"/>
                  <a:pt x="167051" y="302787"/>
                </a:cubicBezTo>
                <a:cubicBezTo>
                  <a:pt x="167051" y="302787"/>
                  <a:pt x="167051" y="302787"/>
                  <a:pt x="170997" y="322534"/>
                </a:cubicBezTo>
                <a:cubicBezTo>
                  <a:pt x="168366" y="322534"/>
                  <a:pt x="164420" y="323850"/>
                  <a:pt x="160474" y="323850"/>
                </a:cubicBezTo>
                <a:cubicBezTo>
                  <a:pt x="72345" y="323850"/>
                  <a:pt x="0" y="251445"/>
                  <a:pt x="0" y="161925"/>
                </a:cubicBezTo>
                <a:cubicBezTo>
                  <a:pt x="0" y="72405"/>
                  <a:pt x="72345" y="0"/>
                  <a:pt x="16047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9" name="椭圆 57"/>
          <p:cNvSpPr/>
          <p:nvPr/>
        </p:nvSpPr>
        <p:spPr>
          <a:xfrm>
            <a:off x="10579791" y="4165600"/>
            <a:ext cx="379580" cy="392752"/>
          </a:xfrm>
          <a:custGeom>
            <a:avLst/>
            <a:gdLst>
              <a:gd name="connsiteX0" fmla="*/ 94055 w 317452"/>
              <a:gd name="connsiteY0" fmla="*/ 135965 h 328468"/>
              <a:gd name="connsiteX1" fmla="*/ 94407 w 317452"/>
              <a:gd name="connsiteY1" fmla="*/ 136055 h 328468"/>
              <a:gd name="connsiteX2" fmla="*/ 104825 w 317452"/>
              <a:gd name="connsiteY2" fmla="*/ 158537 h 328468"/>
              <a:gd name="connsiteX3" fmla="*/ 106109 w 317452"/>
              <a:gd name="connsiteY3" fmla="*/ 161308 h 328468"/>
              <a:gd name="connsiteX4" fmla="*/ 98162 w 317452"/>
              <a:gd name="connsiteY4" fmla="*/ 160053 h 328468"/>
              <a:gd name="connsiteX5" fmla="*/ 96849 w 317452"/>
              <a:gd name="connsiteY5" fmla="*/ 160053 h 328468"/>
              <a:gd name="connsiteX6" fmla="*/ 92911 w 317452"/>
              <a:gd name="connsiteY6" fmla="*/ 137630 h 328468"/>
              <a:gd name="connsiteX7" fmla="*/ 93506 w 317452"/>
              <a:gd name="connsiteY7" fmla="*/ 136765 h 328468"/>
              <a:gd name="connsiteX8" fmla="*/ 39496 w 317452"/>
              <a:gd name="connsiteY8" fmla="*/ 115887 h 328468"/>
              <a:gd name="connsiteX9" fmla="*/ 51437 w 317452"/>
              <a:gd name="connsiteY9" fmla="*/ 165488 h 328468"/>
              <a:gd name="connsiteX10" fmla="*/ 48784 w 317452"/>
              <a:gd name="connsiteY10" fmla="*/ 166793 h 328468"/>
              <a:gd name="connsiteX11" fmla="*/ 47457 w 317452"/>
              <a:gd name="connsiteY11" fmla="*/ 170709 h 328468"/>
              <a:gd name="connsiteX12" fmla="*/ 48784 w 317452"/>
              <a:gd name="connsiteY12" fmla="*/ 173319 h 328468"/>
              <a:gd name="connsiteX13" fmla="*/ 52764 w 317452"/>
              <a:gd name="connsiteY13" fmla="*/ 175930 h 328468"/>
              <a:gd name="connsiteX14" fmla="*/ 55418 w 317452"/>
              <a:gd name="connsiteY14" fmla="*/ 174625 h 328468"/>
              <a:gd name="connsiteX15" fmla="*/ 87263 w 317452"/>
              <a:gd name="connsiteY15" fmla="*/ 216393 h 328468"/>
              <a:gd name="connsiteX16" fmla="*/ 55418 w 317452"/>
              <a:gd name="connsiteY16" fmla="*/ 230752 h 328468"/>
              <a:gd name="connsiteX17" fmla="*/ 38169 w 317452"/>
              <a:gd name="connsiteY17" fmla="*/ 224225 h 328468"/>
              <a:gd name="connsiteX18" fmla="*/ 1017 w 317452"/>
              <a:gd name="connsiteY18" fmla="*/ 147214 h 328468"/>
              <a:gd name="connsiteX19" fmla="*/ 7651 w 317452"/>
              <a:gd name="connsiteY19" fmla="*/ 128940 h 328468"/>
              <a:gd name="connsiteX20" fmla="*/ 39496 w 317452"/>
              <a:gd name="connsiteY20" fmla="*/ 115887 h 328468"/>
              <a:gd name="connsiteX21" fmla="*/ 63900 w 317452"/>
              <a:gd name="connsiteY21" fmla="*/ 106627 h 328468"/>
              <a:gd name="connsiteX22" fmla="*/ 71807 w 317452"/>
              <a:gd name="connsiteY22" fmla="*/ 114982 h 328468"/>
              <a:gd name="connsiteX23" fmla="*/ 81033 w 317452"/>
              <a:gd name="connsiteY23" fmla="*/ 133331 h 328468"/>
              <a:gd name="connsiteX24" fmla="*/ 87623 w 317452"/>
              <a:gd name="connsiteY24" fmla="*/ 130710 h 328468"/>
              <a:gd name="connsiteX25" fmla="*/ 95803 w 317452"/>
              <a:gd name="connsiteY25" fmla="*/ 133422 h 328468"/>
              <a:gd name="connsiteX26" fmla="*/ 94055 w 317452"/>
              <a:gd name="connsiteY26" fmla="*/ 135965 h 328468"/>
              <a:gd name="connsiteX27" fmla="*/ 89115 w 317452"/>
              <a:gd name="connsiteY27" fmla="*/ 134702 h 328468"/>
              <a:gd name="connsiteX28" fmla="*/ 83823 w 317452"/>
              <a:gd name="connsiteY28" fmla="*/ 137407 h 328468"/>
              <a:gd name="connsiteX29" fmla="*/ 82500 w 317452"/>
              <a:gd name="connsiteY29" fmla="*/ 137407 h 328468"/>
              <a:gd name="connsiteX30" fmla="*/ 97053 w 317452"/>
              <a:gd name="connsiteY30" fmla="*/ 169863 h 328468"/>
              <a:gd name="connsiteX31" fmla="*/ 98375 w 317452"/>
              <a:gd name="connsiteY31" fmla="*/ 169863 h 328468"/>
              <a:gd name="connsiteX32" fmla="*/ 103667 w 317452"/>
              <a:gd name="connsiteY32" fmla="*/ 167158 h 328468"/>
              <a:gd name="connsiteX33" fmla="*/ 106313 w 317452"/>
              <a:gd name="connsiteY33" fmla="*/ 161749 h 328468"/>
              <a:gd name="connsiteX34" fmla="*/ 106109 w 317452"/>
              <a:gd name="connsiteY34" fmla="*/ 161308 h 328468"/>
              <a:gd name="connsiteX35" fmla="*/ 109648 w 317452"/>
              <a:gd name="connsiteY35" fmla="*/ 161866 h 328468"/>
              <a:gd name="connsiteX36" fmla="*/ 110272 w 317452"/>
              <a:gd name="connsiteY36" fmla="*/ 161402 h 328468"/>
              <a:gd name="connsiteX37" fmla="*/ 110522 w 317452"/>
              <a:gd name="connsiteY37" fmla="*/ 164622 h 328468"/>
              <a:gd name="connsiteX38" fmla="*/ 106074 w 317452"/>
              <a:gd name="connsiteY38" fmla="*/ 170028 h 328468"/>
              <a:gd name="connsiteX39" fmla="*/ 99484 w 317452"/>
              <a:gd name="connsiteY39" fmla="*/ 172650 h 328468"/>
              <a:gd name="connsiteX40" fmla="*/ 107391 w 317452"/>
              <a:gd name="connsiteY40" fmla="*/ 192309 h 328468"/>
              <a:gd name="connsiteX41" fmla="*/ 100802 w 317452"/>
              <a:gd name="connsiteY41" fmla="*/ 211968 h 328468"/>
              <a:gd name="connsiteX42" fmla="*/ 91576 w 317452"/>
              <a:gd name="connsiteY42" fmla="*/ 215900 h 328468"/>
              <a:gd name="connsiteX43" fmla="*/ 59946 w 317452"/>
              <a:gd name="connsiteY43" fmla="*/ 172650 h 328468"/>
              <a:gd name="connsiteX44" fmla="*/ 62582 w 317452"/>
              <a:gd name="connsiteY44" fmla="*/ 171339 h 328468"/>
              <a:gd name="connsiteX45" fmla="*/ 63900 w 317452"/>
              <a:gd name="connsiteY45" fmla="*/ 166097 h 328468"/>
              <a:gd name="connsiteX46" fmla="*/ 62582 w 317452"/>
              <a:gd name="connsiteY46" fmla="*/ 163475 h 328468"/>
              <a:gd name="connsiteX47" fmla="*/ 58628 w 317452"/>
              <a:gd name="connsiteY47" fmla="*/ 162165 h 328468"/>
              <a:gd name="connsiteX48" fmla="*/ 54674 w 317452"/>
              <a:gd name="connsiteY48" fmla="*/ 163475 h 328468"/>
              <a:gd name="connsiteX49" fmla="*/ 42813 w 317452"/>
              <a:gd name="connsiteY49" fmla="*/ 111051 h 328468"/>
              <a:gd name="connsiteX50" fmla="*/ 52038 w 317452"/>
              <a:gd name="connsiteY50" fmla="*/ 107119 h 328468"/>
              <a:gd name="connsiteX51" fmla="*/ 63900 w 317452"/>
              <a:gd name="connsiteY51" fmla="*/ 106627 h 328468"/>
              <a:gd name="connsiteX52" fmla="*/ 221560 w 317452"/>
              <a:gd name="connsiteY52" fmla="*/ 67725 h 328468"/>
              <a:gd name="connsiteX53" fmla="*/ 239938 w 317452"/>
              <a:gd name="connsiteY53" fmla="*/ 67725 h 328468"/>
              <a:gd name="connsiteX54" fmla="*/ 249127 w 317452"/>
              <a:gd name="connsiteY54" fmla="*/ 90147 h 328468"/>
              <a:gd name="connsiteX55" fmla="*/ 249127 w 317452"/>
              <a:gd name="connsiteY55" fmla="*/ 99380 h 328468"/>
              <a:gd name="connsiteX56" fmla="*/ 259629 w 317452"/>
              <a:gd name="connsiteY56" fmla="*/ 162691 h 328468"/>
              <a:gd name="connsiteX57" fmla="*/ 300324 w 317452"/>
              <a:gd name="connsiteY57" fmla="*/ 193027 h 328468"/>
              <a:gd name="connsiteX58" fmla="*/ 304262 w 317452"/>
              <a:gd name="connsiteY58" fmla="*/ 215450 h 328468"/>
              <a:gd name="connsiteX59" fmla="*/ 283258 w 317452"/>
              <a:gd name="connsiteY59" fmla="*/ 219407 h 328468"/>
              <a:gd name="connsiteX60" fmla="*/ 281946 w 317452"/>
              <a:gd name="connsiteY60" fmla="*/ 218088 h 328468"/>
              <a:gd name="connsiteX61" fmla="*/ 236000 w 317452"/>
              <a:gd name="connsiteY61" fmla="*/ 185113 h 328468"/>
              <a:gd name="connsiteX62" fmla="*/ 229436 w 317452"/>
              <a:gd name="connsiteY62" fmla="*/ 174562 h 328468"/>
              <a:gd name="connsiteX63" fmla="*/ 224185 w 317452"/>
              <a:gd name="connsiteY63" fmla="*/ 145544 h 328468"/>
              <a:gd name="connsiteX64" fmla="*/ 196617 w 317452"/>
              <a:gd name="connsiteY64" fmla="*/ 194346 h 328468"/>
              <a:gd name="connsiteX65" fmla="*/ 229436 w 317452"/>
              <a:gd name="connsiteY65" fmla="*/ 243148 h 328468"/>
              <a:gd name="connsiteX66" fmla="*/ 230749 w 317452"/>
              <a:gd name="connsiteY66" fmla="*/ 265571 h 328468"/>
              <a:gd name="connsiteX67" fmla="*/ 195305 w 317452"/>
              <a:gd name="connsiteY67" fmla="*/ 318329 h 328468"/>
              <a:gd name="connsiteX68" fmla="*/ 169050 w 317452"/>
              <a:gd name="connsiteY68" fmla="*/ 323605 h 328468"/>
              <a:gd name="connsiteX69" fmla="*/ 167737 w 317452"/>
              <a:gd name="connsiteY69" fmla="*/ 323605 h 328468"/>
              <a:gd name="connsiteX70" fmla="*/ 162486 w 317452"/>
              <a:gd name="connsiteY70" fmla="*/ 297226 h 328468"/>
              <a:gd name="connsiteX71" fmla="*/ 191366 w 317452"/>
              <a:gd name="connsiteY71" fmla="*/ 255019 h 328468"/>
              <a:gd name="connsiteX72" fmla="*/ 167737 w 317452"/>
              <a:gd name="connsiteY72" fmla="*/ 220726 h 328468"/>
              <a:gd name="connsiteX73" fmla="*/ 70594 w 317452"/>
              <a:gd name="connsiteY73" fmla="*/ 322286 h 328468"/>
              <a:gd name="connsiteX74" fmla="*/ 46965 w 317452"/>
              <a:gd name="connsiteY74" fmla="*/ 326243 h 328468"/>
              <a:gd name="connsiteX75" fmla="*/ 44339 w 317452"/>
              <a:gd name="connsiteY75" fmla="*/ 322286 h 328468"/>
              <a:gd name="connsiteX76" fmla="*/ 43027 w 317452"/>
              <a:gd name="connsiteY76" fmla="*/ 295907 h 328468"/>
              <a:gd name="connsiteX77" fmla="*/ 144108 w 317452"/>
              <a:gd name="connsiteY77" fmla="*/ 189070 h 328468"/>
              <a:gd name="connsiteX78" fmla="*/ 148046 w 317452"/>
              <a:gd name="connsiteY78" fmla="*/ 177200 h 328468"/>
              <a:gd name="connsiteX79" fmla="*/ 190054 w 317452"/>
              <a:gd name="connsiteY79" fmla="*/ 103337 h 328468"/>
              <a:gd name="connsiteX80" fmla="*/ 151984 w 317452"/>
              <a:gd name="connsiteY80" fmla="*/ 107294 h 328468"/>
              <a:gd name="connsiteX81" fmla="*/ 119166 w 317452"/>
              <a:gd name="connsiteY81" fmla="*/ 154777 h 328468"/>
              <a:gd name="connsiteX82" fmla="*/ 110272 w 317452"/>
              <a:gd name="connsiteY82" fmla="*/ 161402 h 328468"/>
              <a:gd name="connsiteX83" fmla="*/ 110027 w 317452"/>
              <a:gd name="connsiteY83" fmla="*/ 158233 h 328468"/>
              <a:gd name="connsiteX84" fmla="*/ 99484 w 317452"/>
              <a:gd name="connsiteY84" fmla="*/ 134642 h 328468"/>
              <a:gd name="connsiteX85" fmla="*/ 95803 w 317452"/>
              <a:gd name="connsiteY85" fmla="*/ 133422 h 328468"/>
              <a:gd name="connsiteX86" fmla="*/ 97670 w 317452"/>
              <a:gd name="connsiteY86" fmla="*/ 130706 h 328468"/>
              <a:gd name="connsiteX87" fmla="*/ 130980 w 317452"/>
              <a:gd name="connsiteY87" fmla="*/ 82234 h 328468"/>
              <a:gd name="connsiteX88" fmla="*/ 141482 w 317452"/>
              <a:gd name="connsiteY88" fmla="*/ 75639 h 328468"/>
              <a:gd name="connsiteX89" fmla="*/ 221560 w 317452"/>
              <a:gd name="connsiteY89" fmla="*/ 67725 h 328468"/>
              <a:gd name="connsiteX90" fmla="*/ 276970 w 317452"/>
              <a:gd name="connsiteY90" fmla="*/ 0 h 328468"/>
              <a:gd name="connsiteX91" fmla="*/ 317452 w 317452"/>
              <a:gd name="connsiteY91" fmla="*/ 39688 h 328468"/>
              <a:gd name="connsiteX92" fmla="*/ 276970 w 317452"/>
              <a:gd name="connsiteY92" fmla="*/ 79376 h 328468"/>
              <a:gd name="connsiteX93" fmla="*/ 236488 w 317452"/>
              <a:gd name="connsiteY93" fmla="*/ 39688 h 328468"/>
              <a:gd name="connsiteX94" fmla="*/ 276970 w 317452"/>
              <a:gd name="connsiteY94" fmla="*/ 0 h 3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7452" h="328468">
                <a:moveTo>
                  <a:pt x="94055" y="135965"/>
                </a:moveTo>
                <a:lnTo>
                  <a:pt x="94407" y="136055"/>
                </a:lnTo>
                <a:cubicBezTo>
                  <a:pt x="100360" y="148902"/>
                  <a:pt x="103337" y="155325"/>
                  <a:pt x="104825" y="158537"/>
                </a:cubicBezTo>
                <a:lnTo>
                  <a:pt x="106109" y="161308"/>
                </a:lnTo>
                <a:lnTo>
                  <a:pt x="98162" y="160053"/>
                </a:lnTo>
                <a:cubicBezTo>
                  <a:pt x="98162" y="160053"/>
                  <a:pt x="96849" y="160053"/>
                  <a:pt x="96849" y="160053"/>
                </a:cubicBezTo>
                <a:cubicBezTo>
                  <a:pt x="90285" y="154777"/>
                  <a:pt x="87660" y="144225"/>
                  <a:pt x="92911" y="137630"/>
                </a:cubicBezTo>
                <a:cubicBezTo>
                  <a:pt x="92911" y="137630"/>
                  <a:pt x="92911" y="137630"/>
                  <a:pt x="93506" y="136765"/>
                </a:cubicBezTo>
                <a:close/>
                <a:moveTo>
                  <a:pt x="39496" y="115887"/>
                </a:moveTo>
                <a:cubicBezTo>
                  <a:pt x="39496" y="115887"/>
                  <a:pt x="39496" y="115887"/>
                  <a:pt x="51437" y="165488"/>
                </a:cubicBezTo>
                <a:cubicBezTo>
                  <a:pt x="51437" y="165488"/>
                  <a:pt x="51437" y="165488"/>
                  <a:pt x="48784" y="166793"/>
                </a:cubicBezTo>
                <a:cubicBezTo>
                  <a:pt x="47457" y="166793"/>
                  <a:pt x="47457" y="169403"/>
                  <a:pt x="47457" y="170709"/>
                </a:cubicBezTo>
                <a:cubicBezTo>
                  <a:pt x="47457" y="170709"/>
                  <a:pt x="47457" y="170709"/>
                  <a:pt x="48784" y="173319"/>
                </a:cubicBezTo>
                <a:cubicBezTo>
                  <a:pt x="50111" y="175930"/>
                  <a:pt x="51437" y="175930"/>
                  <a:pt x="52764" y="175930"/>
                </a:cubicBezTo>
                <a:lnTo>
                  <a:pt x="55418" y="174625"/>
                </a:lnTo>
                <a:cubicBezTo>
                  <a:pt x="55418" y="174625"/>
                  <a:pt x="55418" y="174625"/>
                  <a:pt x="87263" y="216393"/>
                </a:cubicBezTo>
                <a:cubicBezTo>
                  <a:pt x="87263" y="216393"/>
                  <a:pt x="87263" y="216393"/>
                  <a:pt x="55418" y="230752"/>
                </a:cubicBezTo>
                <a:cubicBezTo>
                  <a:pt x="48784" y="233362"/>
                  <a:pt x="40823" y="230752"/>
                  <a:pt x="38169" y="224225"/>
                </a:cubicBezTo>
                <a:cubicBezTo>
                  <a:pt x="38169" y="224225"/>
                  <a:pt x="38169" y="224225"/>
                  <a:pt x="1017" y="147214"/>
                </a:cubicBezTo>
                <a:cubicBezTo>
                  <a:pt x="-1637" y="140687"/>
                  <a:pt x="1017" y="132856"/>
                  <a:pt x="7651" y="128940"/>
                </a:cubicBezTo>
                <a:cubicBezTo>
                  <a:pt x="7651" y="128940"/>
                  <a:pt x="7651" y="128940"/>
                  <a:pt x="39496" y="115887"/>
                </a:cubicBezTo>
                <a:close/>
                <a:moveTo>
                  <a:pt x="63900" y="106627"/>
                </a:moveTo>
                <a:cubicBezTo>
                  <a:pt x="67524" y="108102"/>
                  <a:pt x="70489" y="111051"/>
                  <a:pt x="71807" y="114982"/>
                </a:cubicBezTo>
                <a:cubicBezTo>
                  <a:pt x="71807" y="114982"/>
                  <a:pt x="71807" y="114982"/>
                  <a:pt x="81033" y="133331"/>
                </a:cubicBezTo>
                <a:cubicBezTo>
                  <a:pt x="81033" y="133331"/>
                  <a:pt x="81033" y="133331"/>
                  <a:pt x="87623" y="130710"/>
                </a:cubicBezTo>
                <a:lnTo>
                  <a:pt x="95803" y="133422"/>
                </a:lnTo>
                <a:lnTo>
                  <a:pt x="94055" y="135965"/>
                </a:lnTo>
                <a:lnTo>
                  <a:pt x="89115" y="134702"/>
                </a:lnTo>
                <a:cubicBezTo>
                  <a:pt x="89115" y="134702"/>
                  <a:pt x="89115" y="134702"/>
                  <a:pt x="83823" y="137407"/>
                </a:cubicBezTo>
                <a:cubicBezTo>
                  <a:pt x="83823" y="137407"/>
                  <a:pt x="82500" y="137407"/>
                  <a:pt x="82500" y="137407"/>
                </a:cubicBezTo>
                <a:cubicBezTo>
                  <a:pt x="82500" y="137407"/>
                  <a:pt x="82500" y="137407"/>
                  <a:pt x="97053" y="169863"/>
                </a:cubicBezTo>
                <a:cubicBezTo>
                  <a:pt x="97053" y="169863"/>
                  <a:pt x="97053" y="169863"/>
                  <a:pt x="98375" y="169863"/>
                </a:cubicBezTo>
                <a:lnTo>
                  <a:pt x="103667" y="167158"/>
                </a:lnTo>
                <a:cubicBezTo>
                  <a:pt x="106313" y="165806"/>
                  <a:pt x="106313" y="163101"/>
                  <a:pt x="106313" y="161749"/>
                </a:cubicBezTo>
                <a:lnTo>
                  <a:pt x="106109" y="161308"/>
                </a:lnTo>
                <a:lnTo>
                  <a:pt x="109648" y="161866"/>
                </a:lnTo>
                <a:lnTo>
                  <a:pt x="110272" y="161402"/>
                </a:lnTo>
                <a:lnTo>
                  <a:pt x="110522" y="164622"/>
                </a:lnTo>
                <a:cubicBezTo>
                  <a:pt x="109698" y="166752"/>
                  <a:pt x="108051" y="168718"/>
                  <a:pt x="106074" y="170028"/>
                </a:cubicBezTo>
                <a:cubicBezTo>
                  <a:pt x="106074" y="170028"/>
                  <a:pt x="106074" y="170028"/>
                  <a:pt x="99484" y="172650"/>
                </a:cubicBezTo>
                <a:cubicBezTo>
                  <a:pt x="99484" y="172650"/>
                  <a:pt x="99484" y="172650"/>
                  <a:pt x="107391" y="192309"/>
                </a:cubicBezTo>
                <a:cubicBezTo>
                  <a:pt x="111345" y="198862"/>
                  <a:pt x="107391" y="208036"/>
                  <a:pt x="100802" y="211968"/>
                </a:cubicBezTo>
                <a:cubicBezTo>
                  <a:pt x="100802" y="211968"/>
                  <a:pt x="100802" y="211968"/>
                  <a:pt x="91576" y="215900"/>
                </a:cubicBezTo>
                <a:cubicBezTo>
                  <a:pt x="91576" y="215900"/>
                  <a:pt x="91576" y="215900"/>
                  <a:pt x="59946" y="172650"/>
                </a:cubicBezTo>
                <a:cubicBezTo>
                  <a:pt x="59946" y="172650"/>
                  <a:pt x="59946" y="172650"/>
                  <a:pt x="62582" y="171339"/>
                </a:cubicBezTo>
                <a:cubicBezTo>
                  <a:pt x="65218" y="170028"/>
                  <a:pt x="65218" y="167407"/>
                  <a:pt x="63900" y="166097"/>
                </a:cubicBezTo>
                <a:cubicBezTo>
                  <a:pt x="63900" y="166097"/>
                  <a:pt x="63900" y="166097"/>
                  <a:pt x="62582" y="163475"/>
                </a:cubicBezTo>
                <a:cubicBezTo>
                  <a:pt x="62582" y="162165"/>
                  <a:pt x="59946" y="160854"/>
                  <a:pt x="58628" y="162165"/>
                </a:cubicBezTo>
                <a:cubicBezTo>
                  <a:pt x="58628" y="162165"/>
                  <a:pt x="58628" y="162165"/>
                  <a:pt x="54674" y="163475"/>
                </a:cubicBezTo>
                <a:cubicBezTo>
                  <a:pt x="54674" y="163475"/>
                  <a:pt x="54674" y="163475"/>
                  <a:pt x="42813" y="111051"/>
                </a:cubicBezTo>
                <a:cubicBezTo>
                  <a:pt x="42813" y="111051"/>
                  <a:pt x="42813" y="111051"/>
                  <a:pt x="52038" y="107119"/>
                </a:cubicBezTo>
                <a:cubicBezTo>
                  <a:pt x="55992" y="105153"/>
                  <a:pt x="60275" y="105153"/>
                  <a:pt x="63900" y="106627"/>
                </a:cubicBezTo>
                <a:close/>
                <a:moveTo>
                  <a:pt x="221560" y="67725"/>
                </a:moveTo>
                <a:cubicBezTo>
                  <a:pt x="226810" y="65087"/>
                  <a:pt x="234687" y="65087"/>
                  <a:pt x="239938" y="67725"/>
                </a:cubicBezTo>
                <a:cubicBezTo>
                  <a:pt x="247814" y="73001"/>
                  <a:pt x="250440" y="80915"/>
                  <a:pt x="249127" y="90147"/>
                </a:cubicBezTo>
                <a:cubicBezTo>
                  <a:pt x="249127" y="92785"/>
                  <a:pt x="249127" y="96742"/>
                  <a:pt x="249127" y="99380"/>
                </a:cubicBezTo>
                <a:cubicBezTo>
                  <a:pt x="249127" y="99380"/>
                  <a:pt x="249127" y="99380"/>
                  <a:pt x="259629" y="162691"/>
                </a:cubicBezTo>
                <a:cubicBezTo>
                  <a:pt x="259629" y="162691"/>
                  <a:pt x="259629" y="162691"/>
                  <a:pt x="300324" y="193027"/>
                </a:cubicBezTo>
                <a:cubicBezTo>
                  <a:pt x="308200" y="198303"/>
                  <a:pt x="309513" y="207536"/>
                  <a:pt x="304262" y="215450"/>
                </a:cubicBezTo>
                <a:cubicBezTo>
                  <a:pt x="299011" y="222045"/>
                  <a:pt x="289822" y="223363"/>
                  <a:pt x="283258" y="219407"/>
                </a:cubicBezTo>
                <a:cubicBezTo>
                  <a:pt x="283258" y="219407"/>
                  <a:pt x="281946" y="219407"/>
                  <a:pt x="281946" y="218088"/>
                </a:cubicBezTo>
                <a:cubicBezTo>
                  <a:pt x="281946" y="218088"/>
                  <a:pt x="281946" y="218088"/>
                  <a:pt x="236000" y="185113"/>
                </a:cubicBezTo>
                <a:cubicBezTo>
                  <a:pt x="232061" y="182475"/>
                  <a:pt x="230749" y="178518"/>
                  <a:pt x="229436" y="174562"/>
                </a:cubicBezTo>
                <a:cubicBezTo>
                  <a:pt x="229436" y="174562"/>
                  <a:pt x="229436" y="174562"/>
                  <a:pt x="224185" y="145544"/>
                </a:cubicBezTo>
                <a:cubicBezTo>
                  <a:pt x="224185" y="145544"/>
                  <a:pt x="224185" y="145544"/>
                  <a:pt x="196617" y="194346"/>
                </a:cubicBezTo>
                <a:cubicBezTo>
                  <a:pt x="196617" y="194346"/>
                  <a:pt x="196617" y="194346"/>
                  <a:pt x="229436" y="243148"/>
                </a:cubicBezTo>
                <a:cubicBezTo>
                  <a:pt x="234687" y="249743"/>
                  <a:pt x="234687" y="258976"/>
                  <a:pt x="230749" y="265571"/>
                </a:cubicBezTo>
                <a:cubicBezTo>
                  <a:pt x="230749" y="265571"/>
                  <a:pt x="230749" y="265571"/>
                  <a:pt x="195305" y="318329"/>
                </a:cubicBezTo>
                <a:cubicBezTo>
                  <a:pt x="188741" y="326243"/>
                  <a:pt x="178239" y="328881"/>
                  <a:pt x="169050" y="323605"/>
                </a:cubicBezTo>
                <a:cubicBezTo>
                  <a:pt x="169050" y="323605"/>
                  <a:pt x="169050" y="323605"/>
                  <a:pt x="167737" y="323605"/>
                </a:cubicBezTo>
                <a:cubicBezTo>
                  <a:pt x="159861" y="318329"/>
                  <a:pt x="157235" y="305140"/>
                  <a:pt x="162486" y="297226"/>
                </a:cubicBezTo>
                <a:cubicBezTo>
                  <a:pt x="162486" y="297226"/>
                  <a:pt x="162486" y="297226"/>
                  <a:pt x="191366" y="255019"/>
                </a:cubicBezTo>
                <a:cubicBezTo>
                  <a:pt x="191366" y="255019"/>
                  <a:pt x="191366" y="255019"/>
                  <a:pt x="167737" y="220726"/>
                </a:cubicBezTo>
                <a:cubicBezTo>
                  <a:pt x="167737" y="220726"/>
                  <a:pt x="167737" y="220726"/>
                  <a:pt x="70594" y="322286"/>
                </a:cubicBezTo>
                <a:cubicBezTo>
                  <a:pt x="65343" y="328881"/>
                  <a:pt x="54841" y="330200"/>
                  <a:pt x="46965" y="326243"/>
                </a:cubicBezTo>
                <a:cubicBezTo>
                  <a:pt x="45652" y="324924"/>
                  <a:pt x="44339" y="323605"/>
                  <a:pt x="44339" y="322286"/>
                </a:cubicBezTo>
                <a:cubicBezTo>
                  <a:pt x="36463" y="315691"/>
                  <a:pt x="36463" y="303821"/>
                  <a:pt x="43027" y="295907"/>
                </a:cubicBezTo>
                <a:cubicBezTo>
                  <a:pt x="43027" y="295907"/>
                  <a:pt x="43027" y="295907"/>
                  <a:pt x="144108" y="189070"/>
                </a:cubicBezTo>
                <a:cubicBezTo>
                  <a:pt x="144108" y="185113"/>
                  <a:pt x="145421" y="181156"/>
                  <a:pt x="148046" y="177200"/>
                </a:cubicBezTo>
                <a:cubicBezTo>
                  <a:pt x="148046" y="177200"/>
                  <a:pt x="148046" y="177200"/>
                  <a:pt x="190054" y="103337"/>
                </a:cubicBezTo>
                <a:cubicBezTo>
                  <a:pt x="190054" y="103337"/>
                  <a:pt x="190054" y="103337"/>
                  <a:pt x="151984" y="107294"/>
                </a:cubicBezTo>
                <a:cubicBezTo>
                  <a:pt x="151984" y="107294"/>
                  <a:pt x="151984" y="107294"/>
                  <a:pt x="119166" y="154777"/>
                </a:cubicBezTo>
                <a:lnTo>
                  <a:pt x="110272" y="161402"/>
                </a:lnTo>
                <a:lnTo>
                  <a:pt x="110027" y="158233"/>
                </a:lnTo>
                <a:cubicBezTo>
                  <a:pt x="99484" y="134642"/>
                  <a:pt x="99484" y="134642"/>
                  <a:pt x="99484" y="134642"/>
                </a:cubicBezTo>
                <a:lnTo>
                  <a:pt x="95803" y="133422"/>
                </a:lnTo>
                <a:lnTo>
                  <a:pt x="97670" y="130706"/>
                </a:lnTo>
                <a:cubicBezTo>
                  <a:pt x="102428" y="123781"/>
                  <a:pt x="111946" y="109932"/>
                  <a:pt x="130980" y="82234"/>
                </a:cubicBezTo>
                <a:cubicBezTo>
                  <a:pt x="133606" y="78277"/>
                  <a:pt x="137544" y="75639"/>
                  <a:pt x="141482" y="75639"/>
                </a:cubicBezTo>
                <a:cubicBezTo>
                  <a:pt x="141482" y="75639"/>
                  <a:pt x="141482" y="75639"/>
                  <a:pt x="221560" y="67725"/>
                </a:cubicBezTo>
                <a:close/>
                <a:moveTo>
                  <a:pt x="276970" y="0"/>
                </a:moveTo>
                <a:cubicBezTo>
                  <a:pt x="299328" y="0"/>
                  <a:pt x="317452" y="17769"/>
                  <a:pt x="317452" y="39688"/>
                </a:cubicBezTo>
                <a:cubicBezTo>
                  <a:pt x="317452" y="61607"/>
                  <a:pt x="299328" y="79376"/>
                  <a:pt x="276970" y="79376"/>
                </a:cubicBezTo>
                <a:cubicBezTo>
                  <a:pt x="254612" y="79376"/>
                  <a:pt x="236488" y="61607"/>
                  <a:pt x="236488" y="39688"/>
                </a:cubicBezTo>
                <a:cubicBezTo>
                  <a:pt x="236488" y="17769"/>
                  <a:pt x="254612" y="0"/>
                  <a:pt x="27697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45169" y="-145167"/>
            <a:ext cx="1268414" cy="1558750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1785305" y="394109"/>
            <a:ext cx="2998504" cy="535920"/>
            <a:chOff x="5906988" y="1931114"/>
            <a:chExt cx="2998504" cy="535920"/>
          </a:xfrm>
        </p:grpSpPr>
        <p:sp>
          <p:nvSpPr>
            <p:cNvPr id="70" name="矩形 69"/>
            <p:cNvSpPr/>
            <p:nvPr/>
          </p:nvSpPr>
          <p:spPr>
            <a:xfrm>
              <a:off x="6566390" y="1931114"/>
              <a:ext cx="2339102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6"/>
                  </a:solidFill>
                </a:rPr>
                <a:t>突出门店管理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5906988" y="1943814"/>
              <a:ext cx="684803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accent6"/>
                  </a:solidFill>
                </a:rPr>
                <a:t>02.</a:t>
              </a:r>
              <a:endParaRPr lang="zh-CN" altLang="en-US" sz="2800" b="1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709209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68" grpId="0" animBg="1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:a16="http://schemas.microsoft.com/office/drawing/2014/main" id="{BD57602C-A497-4FE1-B053-019649E93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45169" y="-145167"/>
            <a:ext cx="1268414" cy="1558750"/>
          </a:xfrm>
          <a:prstGeom prst="rect">
            <a:avLst/>
          </a:prstGeom>
        </p:spPr>
      </p:pic>
      <p:grpSp>
        <p:nvGrpSpPr>
          <p:cNvPr id="30" name="组合 29">
            <a:extLst>
              <a:ext uri="{FF2B5EF4-FFF2-40B4-BE49-F238E27FC236}">
                <a16:creationId xmlns:a16="http://schemas.microsoft.com/office/drawing/2014/main" id="{E3C2A612-F3B5-49A0-B186-5D9C3DAF110E}"/>
              </a:ext>
            </a:extLst>
          </p:cNvPr>
          <p:cNvGrpSpPr/>
          <p:nvPr/>
        </p:nvGrpSpPr>
        <p:grpSpPr>
          <a:xfrm>
            <a:off x="1785305" y="394109"/>
            <a:ext cx="5152940" cy="535920"/>
            <a:chOff x="5906988" y="1931114"/>
            <a:chExt cx="5152940" cy="535920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8EB5079C-42B5-40FD-988E-D926AB4FDB9D}"/>
                </a:ext>
              </a:extLst>
            </p:cNvPr>
            <p:cNvSpPr/>
            <p:nvPr/>
          </p:nvSpPr>
          <p:spPr>
            <a:xfrm>
              <a:off x="6566390" y="1931114"/>
              <a:ext cx="4493538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accent6"/>
                  </a:solidFill>
                </a:rPr>
                <a:t>丰富外接设备</a:t>
              </a:r>
              <a:r>
                <a:rPr lang="en-US" altLang="zh-CN" sz="2800" b="1" dirty="0">
                  <a:solidFill>
                    <a:schemeClr val="accent6"/>
                  </a:solidFill>
                </a:rPr>
                <a:t>—</a:t>
              </a:r>
              <a:r>
                <a:rPr lang="zh-CN" altLang="en-US" sz="2800" b="1" dirty="0">
                  <a:solidFill>
                    <a:schemeClr val="accent6"/>
                  </a:solidFill>
                </a:rPr>
                <a:t>支持电子秤</a:t>
              </a: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D265F971-03F7-4728-A1C0-5CB2DBC51175}"/>
                </a:ext>
              </a:extLst>
            </p:cNvPr>
            <p:cNvSpPr/>
            <p:nvPr/>
          </p:nvSpPr>
          <p:spPr>
            <a:xfrm>
              <a:off x="5906988" y="1943814"/>
              <a:ext cx="684803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accent6"/>
                  </a:solidFill>
                </a:rPr>
                <a:t>03.</a:t>
              </a:r>
              <a:endParaRPr lang="zh-CN" altLang="en-US" sz="2800" b="1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34" name="文本框 33">
            <a:extLst>
              <a:ext uri="{FF2B5EF4-FFF2-40B4-BE49-F238E27FC236}">
                <a16:creationId xmlns:a16="http://schemas.microsoft.com/office/drawing/2014/main" id="{D6CEB243-A791-4BC9-A6C6-CC5BC4822D7B}"/>
              </a:ext>
            </a:extLst>
          </p:cNvPr>
          <p:cNvSpPr txBox="1"/>
          <p:nvPr/>
        </p:nvSpPr>
        <p:spPr>
          <a:xfrm>
            <a:off x="1454943" y="3488964"/>
            <a:ext cx="2159115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设置秤重商品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D9BC987B-5AEA-4C9D-BF6C-B39C6D67BE95}"/>
              </a:ext>
            </a:extLst>
          </p:cNvPr>
          <p:cNvSpPr/>
          <p:nvPr/>
        </p:nvSpPr>
        <p:spPr>
          <a:xfrm>
            <a:off x="1548761" y="3889444"/>
            <a:ext cx="2766063" cy="73680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、将秤重商品添加至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秤重商品列表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、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端启用电子秤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、支持型号：</a:t>
            </a: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4EEA72BB-E8AA-4C62-AC7F-70B0BBDFF518}"/>
              </a:ext>
            </a:extLst>
          </p:cNvPr>
          <p:cNvGrpSpPr/>
          <p:nvPr/>
        </p:nvGrpSpPr>
        <p:grpSpPr>
          <a:xfrm>
            <a:off x="0" y="2139099"/>
            <a:ext cx="6946320" cy="1513002"/>
            <a:chOff x="0" y="2786799"/>
            <a:chExt cx="6946320" cy="1513002"/>
          </a:xfrm>
        </p:grpSpPr>
        <p:cxnSp>
          <p:nvCxnSpPr>
            <p:cNvPr id="37" name="直接连接符 36">
              <a:extLst>
                <a:ext uri="{FF2B5EF4-FFF2-40B4-BE49-F238E27FC236}">
                  <a16:creationId xmlns:a16="http://schemas.microsoft.com/office/drawing/2014/main" id="{70CB6560-CE9C-442A-AB60-A616B725010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543300"/>
              <a:ext cx="6096000" cy="0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椭圆 37">
              <a:extLst>
                <a:ext uri="{FF2B5EF4-FFF2-40B4-BE49-F238E27FC236}">
                  <a16:creationId xmlns:a16="http://schemas.microsoft.com/office/drawing/2014/main" id="{2DD3604D-721B-4AFF-9D50-2FF7F22369EA}"/>
                </a:ext>
              </a:extLst>
            </p:cNvPr>
            <p:cNvSpPr/>
            <p:nvPr/>
          </p:nvSpPr>
          <p:spPr>
            <a:xfrm>
              <a:off x="5339499" y="2786799"/>
              <a:ext cx="1513002" cy="1513002"/>
            </a:xfrm>
            <a:prstGeom prst="ellipse">
              <a:avLst/>
            </a:prstGeom>
            <a:solidFill>
              <a:schemeClr val="accent1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23B52785-F404-48E8-9691-364439B11687}"/>
                </a:ext>
              </a:extLst>
            </p:cNvPr>
            <p:cNvSpPr/>
            <p:nvPr/>
          </p:nvSpPr>
          <p:spPr>
            <a:xfrm>
              <a:off x="2239141" y="3112691"/>
              <a:ext cx="861218" cy="861218"/>
            </a:xfrm>
            <a:prstGeom prst="ellipse">
              <a:avLst/>
            </a:prstGeom>
            <a:solidFill>
              <a:schemeClr val="accent2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82625F6B-70EB-4F7A-BC0E-E2A3CDEC7A1C}"/>
                </a:ext>
              </a:extLst>
            </p:cNvPr>
            <p:cNvSpPr/>
            <p:nvPr/>
          </p:nvSpPr>
          <p:spPr>
            <a:xfrm>
              <a:off x="5245680" y="3330934"/>
              <a:ext cx="1700640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自动读取重量</a:t>
              </a:r>
            </a:p>
          </p:txBody>
        </p:sp>
        <p:sp>
          <p:nvSpPr>
            <p:cNvPr id="43" name="椭圆 16">
              <a:extLst>
                <a:ext uri="{FF2B5EF4-FFF2-40B4-BE49-F238E27FC236}">
                  <a16:creationId xmlns:a16="http://schemas.microsoft.com/office/drawing/2014/main" id="{A842BA88-9BC8-4A46-B5FA-6665835B8325}"/>
                </a:ext>
              </a:extLst>
            </p:cNvPr>
            <p:cNvSpPr/>
            <p:nvPr/>
          </p:nvSpPr>
          <p:spPr>
            <a:xfrm>
              <a:off x="2462276" y="3306011"/>
              <a:ext cx="420830" cy="474578"/>
            </a:xfrm>
            <a:custGeom>
              <a:avLst/>
              <a:gdLst>
                <a:gd name="connsiteX0" fmla="*/ 83998 w 298823"/>
                <a:gd name="connsiteY0" fmla="*/ 191940 h 336988"/>
                <a:gd name="connsiteX1" fmla="*/ 75231 w 298823"/>
                <a:gd name="connsiteY1" fmla="*/ 198416 h 336988"/>
                <a:gd name="connsiteX2" fmla="*/ 73932 w 298823"/>
                <a:gd name="connsiteY2" fmla="*/ 208776 h 336988"/>
                <a:gd name="connsiteX3" fmla="*/ 80426 w 298823"/>
                <a:gd name="connsiteY3" fmla="*/ 217842 h 336988"/>
                <a:gd name="connsiteX4" fmla="*/ 115496 w 298823"/>
                <a:gd name="connsiteY4" fmla="*/ 238563 h 336988"/>
                <a:gd name="connsiteX5" fmla="*/ 114197 w 298823"/>
                <a:gd name="connsiteY5" fmla="*/ 233383 h 336988"/>
                <a:gd name="connsiteX6" fmla="*/ 98611 w 298823"/>
                <a:gd name="connsiteY6" fmla="*/ 195826 h 336988"/>
                <a:gd name="connsiteX7" fmla="*/ 94714 w 298823"/>
                <a:gd name="connsiteY7" fmla="*/ 193235 h 336988"/>
                <a:gd name="connsiteX8" fmla="*/ 83998 w 298823"/>
                <a:gd name="connsiteY8" fmla="*/ 191940 h 336988"/>
                <a:gd name="connsiteX9" fmla="*/ 73603 w 298823"/>
                <a:gd name="connsiteY9" fmla="*/ 53869 h 336988"/>
                <a:gd name="connsiteX10" fmla="*/ 65732 w 298823"/>
                <a:gd name="connsiteY10" fmla="*/ 70965 h 336988"/>
                <a:gd name="connsiteX11" fmla="*/ 127388 w 298823"/>
                <a:gd name="connsiteY11" fmla="*/ 227467 h 336988"/>
                <a:gd name="connsiteX12" fmla="*/ 178549 w 298823"/>
                <a:gd name="connsiteY12" fmla="*/ 274812 h 336988"/>
                <a:gd name="connsiteX13" fmla="*/ 183796 w 298823"/>
                <a:gd name="connsiteY13" fmla="*/ 278757 h 336988"/>
                <a:gd name="connsiteX14" fmla="*/ 199538 w 298823"/>
                <a:gd name="connsiteY14" fmla="*/ 319526 h 336988"/>
                <a:gd name="connsiteX15" fmla="*/ 282183 w 298823"/>
                <a:gd name="connsiteY15" fmla="*/ 286648 h 336988"/>
                <a:gd name="connsiteX16" fmla="*/ 266441 w 298823"/>
                <a:gd name="connsiteY16" fmla="*/ 245879 h 336988"/>
                <a:gd name="connsiteX17" fmla="*/ 266441 w 298823"/>
                <a:gd name="connsiteY17" fmla="*/ 239303 h 336988"/>
                <a:gd name="connsiteX18" fmla="*/ 271689 w 298823"/>
                <a:gd name="connsiteY18" fmla="*/ 170916 h 336988"/>
                <a:gd name="connsiteX19" fmla="*/ 244140 w 298823"/>
                <a:gd name="connsiteY19" fmla="*/ 99898 h 336988"/>
                <a:gd name="connsiteX20" fmla="*/ 225775 w 298823"/>
                <a:gd name="connsiteY20" fmla="*/ 92008 h 336988"/>
                <a:gd name="connsiteX21" fmla="*/ 217904 w 298823"/>
                <a:gd name="connsiteY21" fmla="*/ 110419 h 336988"/>
                <a:gd name="connsiteX22" fmla="*/ 229710 w 298823"/>
                <a:gd name="connsiteY22" fmla="*/ 138037 h 336988"/>
                <a:gd name="connsiteX23" fmla="*/ 225775 w 298823"/>
                <a:gd name="connsiteY23" fmla="*/ 147243 h 336988"/>
                <a:gd name="connsiteX24" fmla="*/ 215280 w 298823"/>
                <a:gd name="connsiteY24" fmla="*/ 143298 h 336988"/>
                <a:gd name="connsiteX25" fmla="*/ 204785 w 298823"/>
                <a:gd name="connsiteY25" fmla="*/ 115680 h 336988"/>
                <a:gd name="connsiteX26" fmla="*/ 203474 w 298823"/>
                <a:gd name="connsiteY26" fmla="*/ 113050 h 336988"/>
                <a:gd name="connsiteX27" fmla="*/ 200850 w 298823"/>
                <a:gd name="connsiteY27" fmla="*/ 105159 h 336988"/>
                <a:gd name="connsiteX28" fmla="*/ 192979 w 298823"/>
                <a:gd name="connsiteY28" fmla="*/ 98583 h 336988"/>
                <a:gd name="connsiteX29" fmla="*/ 182484 w 298823"/>
                <a:gd name="connsiteY29" fmla="*/ 97268 h 336988"/>
                <a:gd name="connsiteX30" fmla="*/ 174613 w 298823"/>
                <a:gd name="connsiteY30" fmla="*/ 105159 h 336988"/>
                <a:gd name="connsiteX31" fmla="*/ 174613 w 298823"/>
                <a:gd name="connsiteY31" fmla="*/ 115680 h 336988"/>
                <a:gd name="connsiteX32" fmla="*/ 190355 w 298823"/>
                <a:gd name="connsiteY32" fmla="*/ 155134 h 336988"/>
                <a:gd name="connsiteX33" fmla="*/ 186420 w 298823"/>
                <a:gd name="connsiteY33" fmla="*/ 164340 h 336988"/>
                <a:gd name="connsiteX34" fmla="*/ 177237 w 298823"/>
                <a:gd name="connsiteY34" fmla="*/ 160395 h 336988"/>
                <a:gd name="connsiteX35" fmla="*/ 157560 w 298823"/>
                <a:gd name="connsiteY35" fmla="*/ 111735 h 336988"/>
                <a:gd name="connsiteX36" fmla="*/ 149689 w 298823"/>
                <a:gd name="connsiteY36" fmla="*/ 103844 h 336988"/>
                <a:gd name="connsiteX37" fmla="*/ 139194 w 298823"/>
                <a:gd name="connsiteY37" fmla="*/ 103844 h 336988"/>
                <a:gd name="connsiteX38" fmla="*/ 131323 w 298823"/>
                <a:gd name="connsiteY38" fmla="*/ 122256 h 336988"/>
                <a:gd name="connsiteX39" fmla="*/ 149689 w 298823"/>
                <a:gd name="connsiteY39" fmla="*/ 169601 h 336988"/>
                <a:gd name="connsiteX40" fmla="*/ 145753 w 298823"/>
                <a:gd name="connsiteY40" fmla="*/ 178807 h 336988"/>
                <a:gd name="connsiteX41" fmla="*/ 136570 w 298823"/>
                <a:gd name="connsiteY41" fmla="*/ 174861 h 336988"/>
                <a:gd name="connsiteX42" fmla="*/ 118205 w 298823"/>
                <a:gd name="connsiteY42" fmla="*/ 127516 h 336988"/>
                <a:gd name="connsiteX43" fmla="*/ 91968 w 298823"/>
                <a:gd name="connsiteY43" fmla="*/ 61759 h 336988"/>
                <a:gd name="connsiteX44" fmla="*/ 84753 w 298823"/>
                <a:gd name="connsiteY44" fmla="*/ 53869 h 336988"/>
                <a:gd name="connsiteX45" fmla="*/ 73603 w 298823"/>
                <a:gd name="connsiteY45" fmla="*/ 53869 h 336988"/>
                <a:gd name="connsiteX46" fmla="*/ 56758 w 298823"/>
                <a:gd name="connsiteY46" fmla="*/ 49650 h 336988"/>
                <a:gd name="connsiteX47" fmla="*/ 49954 w 298823"/>
                <a:gd name="connsiteY47" fmla="*/ 55917 h 336988"/>
                <a:gd name="connsiteX48" fmla="*/ 48594 w 298823"/>
                <a:gd name="connsiteY48" fmla="*/ 67197 h 336988"/>
                <a:gd name="connsiteX49" fmla="*/ 51315 w 298823"/>
                <a:gd name="connsiteY49" fmla="*/ 73463 h 336988"/>
                <a:gd name="connsiteX50" fmla="*/ 56758 w 298823"/>
                <a:gd name="connsiteY50" fmla="*/ 49650 h 336988"/>
                <a:gd name="connsiteX51" fmla="*/ 46241 w 298823"/>
                <a:gd name="connsiteY51" fmla="*/ 18716 h 336988"/>
                <a:gd name="connsiteX52" fmla="*/ 18129 w 298823"/>
                <a:gd name="connsiteY52" fmla="*/ 45142 h 336988"/>
                <a:gd name="connsiteX53" fmla="*/ 44588 w 298823"/>
                <a:gd name="connsiteY53" fmla="*/ 109486 h 336988"/>
                <a:gd name="connsiteX54" fmla="*/ 67077 w 298823"/>
                <a:gd name="connsiteY54" fmla="*/ 113425 h 336988"/>
                <a:gd name="connsiteX55" fmla="*/ 59140 w 298823"/>
                <a:gd name="connsiteY55" fmla="*/ 95041 h 336988"/>
                <a:gd name="connsiteX56" fmla="*/ 48556 w 298823"/>
                <a:gd name="connsiteY56" fmla="*/ 91102 h 336988"/>
                <a:gd name="connsiteX57" fmla="*/ 34004 w 298823"/>
                <a:gd name="connsiteY57" fmla="*/ 71405 h 336988"/>
                <a:gd name="connsiteX58" fmla="*/ 37973 w 298823"/>
                <a:gd name="connsiteY58" fmla="*/ 47768 h 336988"/>
                <a:gd name="connsiteX59" fmla="*/ 81629 w 298823"/>
                <a:gd name="connsiteY59" fmla="*/ 37263 h 336988"/>
                <a:gd name="connsiteX60" fmla="*/ 84275 w 298823"/>
                <a:gd name="connsiteY60" fmla="*/ 38577 h 336988"/>
                <a:gd name="connsiteX61" fmla="*/ 105442 w 298823"/>
                <a:gd name="connsiteY61" fmla="*/ 56961 h 336988"/>
                <a:gd name="connsiteX62" fmla="*/ 113379 w 298823"/>
                <a:gd name="connsiteY62" fmla="*/ 75345 h 336988"/>
                <a:gd name="connsiteX63" fmla="*/ 84275 w 298823"/>
                <a:gd name="connsiteY63" fmla="*/ 18880 h 336988"/>
                <a:gd name="connsiteX64" fmla="*/ 46241 w 298823"/>
                <a:gd name="connsiteY64" fmla="*/ 18716 h 336988"/>
                <a:gd name="connsiteX65" fmla="*/ 64058 w 298823"/>
                <a:gd name="connsiteY65" fmla="*/ 0 h 336988"/>
                <a:gd name="connsiteX66" fmla="*/ 89065 w 298823"/>
                <a:gd name="connsiteY66" fmla="*/ 5387 h 336988"/>
                <a:gd name="connsiteX67" fmla="*/ 123284 w 298823"/>
                <a:gd name="connsiteY67" fmla="*/ 89604 h 336988"/>
                <a:gd name="connsiteX68" fmla="*/ 120652 w 298823"/>
                <a:gd name="connsiteY68" fmla="*/ 94867 h 336988"/>
                <a:gd name="connsiteX69" fmla="*/ 121968 w 298823"/>
                <a:gd name="connsiteY69" fmla="*/ 98815 h 336988"/>
                <a:gd name="connsiteX70" fmla="*/ 133813 w 298823"/>
                <a:gd name="connsiteY70" fmla="*/ 90920 h 336988"/>
                <a:gd name="connsiteX71" fmla="*/ 156188 w 298823"/>
                <a:gd name="connsiteY71" fmla="*/ 90920 h 336988"/>
                <a:gd name="connsiteX72" fmla="*/ 164084 w 298823"/>
                <a:gd name="connsiteY72" fmla="*/ 96183 h 336988"/>
                <a:gd name="connsiteX73" fmla="*/ 177246 w 298823"/>
                <a:gd name="connsiteY73" fmla="*/ 84340 h 336988"/>
                <a:gd name="connsiteX74" fmla="*/ 207517 w 298823"/>
                <a:gd name="connsiteY74" fmla="*/ 89604 h 336988"/>
                <a:gd name="connsiteX75" fmla="*/ 220678 w 298823"/>
                <a:gd name="connsiteY75" fmla="*/ 79077 h 336988"/>
                <a:gd name="connsiteX76" fmla="*/ 257530 w 298823"/>
                <a:gd name="connsiteY76" fmla="*/ 94867 h 336988"/>
                <a:gd name="connsiteX77" fmla="*/ 286485 w 298823"/>
                <a:gd name="connsiteY77" fmla="*/ 165925 h 336988"/>
                <a:gd name="connsiteX78" fmla="*/ 281220 w 298823"/>
                <a:gd name="connsiteY78" fmla="*/ 243561 h 336988"/>
                <a:gd name="connsiteX79" fmla="*/ 298330 w 298823"/>
                <a:gd name="connsiteY79" fmla="*/ 289617 h 336988"/>
                <a:gd name="connsiteX80" fmla="*/ 294382 w 298823"/>
                <a:gd name="connsiteY80" fmla="*/ 298828 h 336988"/>
                <a:gd name="connsiteX81" fmla="*/ 198304 w 298823"/>
                <a:gd name="connsiteY81" fmla="*/ 336988 h 336988"/>
                <a:gd name="connsiteX82" fmla="*/ 195672 w 298823"/>
                <a:gd name="connsiteY82" fmla="*/ 336988 h 336988"/>
                <a:gd name="connsiteX83" fmla="*/ 189091 w 298823"/>
                <a:gd name="connsiteY83" fmla="*/ 331725 h 336988"/>
                <a:gd name="connsiteX84" fmla="*/ 170665 w 298823"/>
                <a:gd name="connsiteY84" fmla="*/ 286985 h 336988"/>
                <a:gd name="connsiteX85" fmla="*/ 139078 w 298823"/>
                <a:gd name="connsiteY85" fmla="*/ 269879 h 336988"/>
                <a:gd name="connsiteX86" fmla="*/ 71955 w 298823"/>
                <a:gd name="connsiteY86" fmla="*/ 229087 h 336988"/>
                <a:gd name="connsiteX87" fmla="*/ 58794 w 298823"/>
                <a:gd name="connsiteY87" fmla="*/ 211980 h 336988"/>
                <a:gd name="connsiteX88" fmla="*/ 61426 w 298823"/>
                <a:gd name="connsiteY88" fmla="*/ 189610 h 336988"/>
                <a:gd name="connsiteX89" fmla="*/ 79852 w 298823"/>
                <a:gd name="connsiteY89" fmla="*/ 176452 h 336988"/>
                <a:gd name="connsiteX90" fmla="*/ 90381 w 298823"/>
                <a:gd name="connsiteY90" fmla="*/ 176452 h 336988"/>
                <a:gd name="connsiteX91" fmla="*/ 71955 w 298823"/>
                <a:gd name="connsiteY91" fmla="*/ 127764 h 336988"/>
                <a:gd name="connsiteX92" fmla="*/ 70639 w 298823"/>
                <a:gd name="connsiteY92" fmla="*/ 127764 h 336988"/>
                <a:gd name="connsiteX93" fmla="*/ 64058 w 298823"/>
                <a:gd name="connsiteY93" fmla="*/ 129080 h 336988"/>
                <a:gd name="connsiteX94" fmla="*/ 39052 w 298823"/>
                <a:gd name="connsiteY94" fmla="*/ 123817 h 336988"/>
                <a:gd name="connsiteX95" fmla="*/ 4832 w 298823"/>
                <a:gd name="connsiteY95" fmla="*/ 39600 h 336988"/>
                <a:gd name="connsiteX96" fmla="*/ 64058 w 298823"/>
                <a:gd name="connsiteY96" fmla="*/ 0 h 33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298823" h="336988">
                  <a:moveTo>
                    <a:pt x="83998" y="191940"/>
                  </a:moveTo>
                  <a:cubicBezTo>
                    <a:pt x="80426" y="192912"/>
                    <a:pt x="77179" y="195178"/>
                    <a:pt x="75231" y="198416"/>
                  </a:cubicBezTo>
                  <a:cubicBezTo>
                    <a:pt x="72633" y="201006"/>
                    <a:pt x="72633" y="204891"/>
                    <a:pt x="73932" y="208776"/>
                  </a:cubicBezTo>
                  <a:cubicBezTo>
                    <a:pt x="73932" y="212662"/>
                    <a:pt x="76530" y="215252"/>
                    <a:pt x="80426" y="217842"/>
                  </a:cubicBezTo>
                  <a:lnTo>
                    <a:pt x="115496" y="238563"/>
                  </a:lnTo>
                  <a:cubicBezTo>
                    <a:pt x="115496" y="237268"/>
                    <a:pt x="114197" y="235973"/>
                    <a:pt x="114197" y="233383"/>
                  </a:cubicBezTo>
                  <a:cubicBezTo>
                    <a:pt x="114197" y="233383"/>
                    <a:pt x="114197" y="233383"/>
                    <a:pt x="98611" y="195826"/>
                  </a:cubicBezTo>
                  <a:cubicBezTo>
                    <a:pt x="98611" y="195826"/>
                    <a:pt x="98611" y="195826"/>
                    <a:pt x="94714" y="193235"/>
                  </a:cubicBezTo>
                  <a:cubicBezTo>
                    <a:pt x="91467" y="191293"/>
                    <a:pt x="87570" y="190969"/>
                    <a:pt x="83998" y="191940"/>
                  </a:cubicBezTo>
                  <a:close/>
                  <a:moveTo>
                    <a:pt x="73603" y="53869"/>
                  </a:moveTo>
                  <a:cubicBezTo>
                    <a:pt x="65732" y="56499"/>
                    <a:pt x="63108" y="64390"/>
                    <a:pt x="65732" y="70965"/>
                  </a:cubicBezTo>
                  <a:cubicBezTo>
                    <a:pt x="65732" y="70965"/>
                    <a:pt x="65732" y="70965"/>
                    <a:pt x="127388" y="227467"/>
                  </a:cubicBezTo>
                  <a:cubicBezTo>
                    <a:pt x="136570" y="251139"/>
                    <a:pt x="154936" y="266921"/>
                    <a:pt x="178549" y="274812"/>
                  </a:cubicBezTo>
                  <a:cubicBezTo>
                    <a:pt x="181173" y="274812"/>
                    <a:pt x="182484" y="276127"/>
                    <a:pt x="183796" y="278757"/>
                  </a:cubicBezTo>
                  <a:cubicBezTo>
                    <a:pt x="183796" y="278757"/>
                    <a:pt x="183796" y="278757"/>
                    <a:pt x="199538" y="319526"/>
                  </a:cubicBezTo>
                  <a:lnTo>
                    <a:pt x="282183" y="286648"/>
                  </a:lnTo>
                  <a:cubicBezTo>
                    <a:pt x="282183" y="286648"/>
                    <a:pt x="282183" y="286648"/>
                    <a:pt x="266441" y="245879"/>
                  </a:cubicBezTo>
                  <a:cubicBezTo>
                    <a:pt x="265129" y="243248"/>
                    <a:pt x="265129" y="241933"/>
                    <a:pt x="266441" y="239303"/>
                  </a:cubicBezTo>
                  <a:cubicBezTo>
                    <a:pt x="279559" y="218261"/>
                    <a:pt x="280871" y="193273"/>
                    <a:pt x="271689" y="170916"/>
                  </a:cubicBezTo>
                  <a:cubicBezTo>
                    <a:pt x="271689" y="170916"/>
                    <a:pt x="271689" y="170916"/>
                    <a:pt x="244140" y="99898"/>
                  </a:cubicBezTo>
                  <a:cubicBezTo>
                    <a:pt x="241517" y="92008"/>
                    <a:pt x="233646" y="89377"/>
                    <a:pt x="225775" y="92008"/>
                  </a:cubicBezTo>
                  <a:cubicBezTo>
                    <a:pt x="219215" y="94638"/>
                    <a:pt x="215280" y="102529"/>
                    <a:pt x="217904" y="110419"/>
                  </a:cubicBezTo>
                  <a:cubicBezTo>
                    <a:pt x="217904" y="110419"/>
                    <a:pt x="217904" y="110419"/>
                    <a:pt x="229710" y="138037"/>
                  </a:cubicBezTo>
                  <a:cubicBezTo>
                    <a:pt x="231022" y="141983"/>
                    <a:pt x="228398" y="145928"/>
                    <a:pt x="225775" y="147243"/>
                  </a:cubicBezTo>
                  <a:cubicBezTo>
                    <a:pt x="221839" y="149874"/>
                    <a:pt x="217904" y="147243"/>
                    <a:pt x="215280" y="143298"/>
                  </a:cubicBezTo>
                  <a:cubicBezTo>
                    <a:pt x="215280" y="143298"/>
                    <a:pt x="215280" y="143298"/>
                    <a:pt x="204785" y="115680"/>
                  </a:cubicBezTo>
                  <a:cubicBezTo>
                    <a:pt x="204785" y="114365"/>
                    <a:pt x="204785" y="114365"/>
                    <a:pt x="203474" y="113050"/>
                  </a:cubicBezTo>
                  <a:cubicBezTo>
                    <a:pt x="203474" y="113050"/>
                    <a:pt x="203474" y="113050"/>
                    <a:pt x="200850" y="105159"/>
                  </a:cubicBezTo>
                  <a:cubicBezTo>
                    <a:pt x="199538" y="102529"/>
                    <a:pt x="196914" y="99898"/>
                    <a:pt x="192979" y="98583"/>
                  </a:cubicBezTo>
                  <a:cubicBezTo>
                    <a:pt x="190355" y="95953"/>
                    <a:pt x="186420" y="95953"/>
                    <a:pt x="182484" y="97268"/>
                  </a:cubicBezTo>
                  <a:cubicBezTo>
                    <a:pt x="178549" y="98583"/>
                    <a:pt x="175925" y="101213"/>
                    <a:pt x="174613" y="105159"/>
                  </a:cubicBezTo>
                  <a:cubicBezTo>
                    <a:pt x="173302" y="109104"/>
                    <a:pt x="173302" y="113050"/>
                    <a:pt x="174613" y="115680"/>
                  </a:cubicBezTo>
                  <a:cubicBezTo>
                    <a:pt x="174613" y="115680"/>
                    <a:pt x="174613" y="115680"/>
                    <a:pt x="190355" y="155134"/>
                  </a:cubicBezTo>
                  <a:cubicBezTo>
                    <a:pt x="191667" y="159080"/>
                    <a:pt x="190355" y="163025"/>
                    <a:pt x="186420" y="164340"/>
                  </a:cubicBezTo>
                  <a:cubicBezTo>
                    <a:pt x="182484" y="165655"/>
                    <a:pt x="178549" y="164340"/>
                    <a:pt x="177237" y="160395"/>
                  </a:cubicBezTo>
                  <a:cubicBezTo>
                    <a:pt x="177237" y="160395"/>
                    <a:pt x="177237" y="160395"/>
                    <a:pt x="157560" y="111735"/>
                  </a:cubicBezTo>
                  <a:cubicBezTo>
                    <a:pt x="156248" y="107789"/>
                    <a:pt x="153624" y="105159"/>
                    <a:pt x="149689" y="103844"/>
                  </a:cubicBezTo>
                  <a:cubicBezTo>
                    <a:pt x="147065" y="102529"/>
                    <a:pt x="143130" y="102529"/>
                    <a:pt x="139194" y="103844"/>
                  </a:cubicBezTo>
                  <a:cubicBezTo>
                    <a:pt x="132635" y="106474"/>
                    <a:pt x="128699" y="114365"/>
                    <a:pt x="131323" y="122256"/>
                  </a:cubicBezTo>
                  <a:cubicBezTo>
                    <a:pt x="131323" y="122256"/>
                    <a:pt x="131323" y="122256"/>
                    <a:pt x="149689" y="169601"/>
                  </a:cubicBezTo>
                  <a:cubicBezTo>
                    <a:pt x="151000" y="173546"/>
                    <a:pt x="149689" y="177491"/>
                    <a:pt x="145753" y="178807"/>
                  </a:cubicBezTo>
                  <a:cubicBezTo>
                    <a:pt x="141818" y="180122"/>
                    <a:pt x="137882" y="178807"/>
                    <a:pt x="136570" y="174861"/>
                  </a:cubicBezTo>
                  <a:cubicBezTo>
                    <a:pt x="136570" y="174861"/>
                    <a:pt x="136570" y="174861"/>
                    <a:pt x="118205" y="127516"/>
                  </a:cubicBezTo>
                  <a:cubicBezTo>
                    <a:pt x="118205" y="127516"/>
                    <a:pt x="118205" y="127516"/>
                    <a:pt x="91968" y="61759"/>
                  </a:cubicBezTo>
                  <a:cubicBezTo>
                    <a:pt x="90657" y="57814"/>
                    <a:pt x="88033" y="55184"/>
                    <a:pt x="84753" y="53869"/>
                  </a:cubicBezTo>
                  <a:cubicBezTo>
                    <a:pt x="81474" y="52554"/>
                    <a:pt x="77538" y="52554"/>
                    <a:pt x="73603" y="53869"/>
                  </a:cubicBezTo>
                  <a:close/>
                  <a:moveTo>
                    <a:pt x="56758" y="49650"/>
                  </a:moveTo>
                  <a:cubicBezTo>
                    <a:pt x="54036" y="50903"/>
                    <a:pt x="51315" y="53410"/>
                    <a:pt x="49954" y="55917"/>
                  </a:cubicBezTo>
                  <a:cubicBezTo>
                    <a:pt x="47233" y="59677"/>
                    <a:pt x="47233" y="63437"/>
                    <a:pt x="48594" y="67197"/>
                  </a:cubicBezTo>
                  <a:cubicBezTo>
                    <a:pt x="48594" y="69703"/>
                    <a:pt x="49954" y="72210"/>
                    <a:pt x="51315" y="73463"/>
                  </a:cubicBezTo>
                  <a:cubicBezTo>
                    <a:pt x="48594" y="64690"/>
                    <a:pt x="51315" y="55917"/>
                    <a:pt x="56758" y="49650"/>
                  </a:cubicBezTo>
                  <a:close/>
                  <a:moveTo>
                    <a:pt x="46241" y="18716"/>
                  </a:moveTo>
                  <a:cubicBezTo>
                    <a:pt x="34335" y="23476"/>
                    <a:pt x="24082" y="32668"/>
                    <a:pt x="18129" y="45142"/>
                  </a:cubicBezTo>
                  <a:cubicBezTo>
                    <a:pt x="7546" y="70092"/>
                    <a:pt x="19452" y="98981"/>
                    <a:pt x="44588" y="109486"/>
                  </a:cubicBezTo>
                  <a:cubicBezTo>
                    <a:pt x="52525" y="113425"/>
                    <a:pt x="59140" y="114738"/>
                    <a:pt x="67077" y="113425"/>
                  </a:cubicBezTo>
                  <a:cubicBezTo>
                    <a:pt x="67077" y="113425"/>
                    <a:pt x="67077" y="113425"/>
                    <a:pt x="59140" y="95041"/>
                  </a:cubicBezTo>
                  <a:cubicBezTo>
                    <a:pt x="55171" y="93728"/>
                    <a:pt x="52525" y="92415"/>
                    <a:pt x="48556" y="91102"/>
                  </a:cubicBezTo>
                  <a:cubicBezTo>
                    <a:pt x="41942" y="87163"/>
                    <a:pt x="36650" y="79284"/>
                    <a:pt x="34004" y="71405"/>
                  </a:cubicBezTo>
                  <a:cubicBezTo>
                    <a:pt x="31358" y="63526"/>
                    <a:pt x="32681" y="54335"/>
                    <a:pt x="37973" y="47768"/>
                  </a:cubicBezTo>
                  <a:cubicBezTo>
                    <a:pt x="47233" y="33324"/>
                    <a:pt x="65754" y="28072"/>
                    <a:pt x="81629" y="37263"/>
                  </a:cubicBezTo>
                  <a:cubicBezTo>
                    <a:pt x="81629" y="37263"/>
                    <a:pt x="82952" y="37263"/>
                    <a:pt x="84275" y="38577"/>
                  </a:cubicBezTo>
                  <a:cubicBezTo>
                    <a:pt x="93536" y="41203"/>
                    <a:pt x="101473" y="47768"/>
                    <a:pt x="105442" y="56961"/>
                  </a:cubicBezTo>
                  <a:cubicBezTo>
                    <a:pt x="105442" y="56961"/>
                    <a:pt x="105442" y="56961"/>
                    <a:pt x="113379" y="75345"/>
                  </a:cubicBezTo>
                  <a:cubicBezTo>
                    <a:pt x="118671" y="53021"/>
                    <a:pt x="106765" y="28072"/>
                    <a:pt x="84275" y="18880"/>
                  </a:cubicBezTo>
                  <a:cubicBezTo>
                    <a:pt x="71708" y="13627"/>
                    <a:pt x="58147" y="13956"/>
                    <a:pt x="46241" y="18716"/>
                  </a:cubicBezTo>
                  <a:close/>
                  <a:moveTo>
                    <a:pt x="64058" y="0"/>
                  </a:moveTo>
                  <a:cubicBezTo>
                    <a:pt x="72366" y="42"/>
                    <a:pt x="80839" y="1769"/>
                    <a:pt x="89065" y="5387"/>
                  </a:cubicBezTo>
                  <a:cubicBezTo>
                    <a:pt x="121968" y="18546"/>
                    <a:pt x="137762" y="56707"/>
                    <a:pt x="123284" y="89604"/>
                  </a:cubicBezTo>
                  <a:cubicBezTo>
                    <a:pt x="121968" y="90920"/>
                    <a:pt x="121968" y="93551"/>
                    <a:pt x="120652" y="94867"/>
                  </a:cubicBezTo>
                  <a:cubicBezTo>
                    <a:pt x="120652" y="94867"/>
                    <a:pt x="120652" y="94867"/>
                    <a:pt x="121968" y="98815"/>
                  </a:cubicBezTo>
                  <a:cubicBezTo>
                    <a:pt x="124601" y="94867"/>
                    <a:pt x="128549" y="92236"/>
                    <a:pt x="133813" y="90920"/>
                  </a:cubicBezTo>
                  <a:cubicBezTo>
                    <a:pt x="140394" y="88288"/>
                    <a:pt x="148291" y="88288"/>
                    <a:pt x="156188" y="90920"/>
                  </a:cubicBezTo>
                  <a:cubicBezTo>
                    <a:pt x="158820" y="92236"/>
                    <a:pt x="161452" y="93551"/>
                    <a:pt x="164084" y="96183"/>
                  </a:cubicBezTo>
                  <a:cubicBezTo>
                    <a:pt x="166717" y="90920"/>
                    <a:pt x="171981" y="86972"/>
                    <a:pt x="177246" y="84340"/>
                  </a:cubicBezTo>
                  <a:cubicBezTo>
                    <a:pt x="187775" y="80393"/>
                    <a:pt x="199620" y="83024"/>
                    <a:pt x="207517" y="89604"/>
                  </a:cubicBezTo>
                  <a:cubicBezTo>
                    <a:pt x="210149" y="85656"/>
                    <a:pt x="215414" y="80393"/>
                    <a:pt x="220678" y="79077"/>
                  </a:cubicBezTo>
                  <a:cubicBezTo>
                    <a:pt x="235156" y="72497"/>
                    <a:pt x="252265" y="80393"/>
                    <a:pt x="257530" y="94867"/>
                  </a:cubicBezTo>
                  <a:cubicBezTo>
                    <a:pt x="257530" y="94867"/>
                    <a:pt x="257530" y="94867"/>
                    <a:pt x="286485" y="165925"/>
                  </a:cubicBezTo>
                  <a:cubicBezTo>
                    <a:pt x="295698" y="190926"/>
                    <a:pt x="294382" y="219875"/>
                    <a:pt x="281220" y="243561"/>
                  </a:cubicBezTo>
                  <a:cubicBezTo>
                    <a:pt x="281220" y="243561"/>
                    <a:pt x="281220" y="243561"/>
                    <a:pt x="298330" y="289617"/>
                  </a:cubicBezTo>
                  <a:cubicBezTo>
                    <a:pt x="299646" y="292249"/>
                    <a:pt x="298330" y="297512"/>
                    <a:pt x="294382" y="298828"/>
                  </a:cubicBezTo>
                  <a:cubicBezTo>
                    <a:pt x="294382" y="298828"/>
                    <a:pt x="294382" y="298828"/>
                    <a:pt x="198304" y="336988"/>
                  </a:cubicBezTo>
                  <a:cubicBezTo>
                    <a:pt x="196988" y="336988"/>
                    <a:pt x="196988" y="336988"/>
                    <a:pt x="195672" y="336988"/>
                  </a:cubicBezTo>
                  <a:cubicBezTo>
                    <a:pt x="193039" y="336988"/>
                    <a:pt x="190407" y="335672"/>
                    <a:pt x="189091" y="331725"/>
                  </a:cubicBezTo>
                  <a:cubicBezTo>
                    <a:pt x="189091" y="331725"/>
                    <a:pt x="189091" y="331725"/>
                    <a:pt x="170665" y="286985"/>
                  </a:cubicBezTo>
                  <a:cubicBezTo>
                    <a:pt x="158820" y="284353"/>
                    <a:pt x="148291" y="277774"/>
                    <a:pt x="139078" y="269879"/>
                  </a:cubicBezTo>
                  <a:cubicBezTo>
                    <a:pt x="139078" y="269879"/>
                    <a:pt x="139078" y="269879"/>
                    <a:pt x="71955" y="229087"/>
                  </a:cubicBezTo>
                  <a:cubicBezTo>
                    <a:pt x="65375" y="225139"/>
                    <a:pt x="60110" y="218560"/>
                    <a:pt x="58794" y="211980"/>
                  </a:cubicBezTo>
                  <a:cubicBezTo>
                    <a:pt x="57477" y="204085"/>
                    <a:pt x="57477" y="196190"/>
                    <a:pt x="61426" y="189610"/>
                  </a:cubicBezTo>
                  <a:cubicBezTo>
                    <a:pt x="65375" y="183031"/>
                    <a:pt x="71955" y="179083"/>
                    <a:pt x="79852" y="176452"/>
                  </a:cubicBezTo>
                  <a:cubicBezTo>
                    <a:pt x="83800" y="176452"/>
                    <a:pt x="87749" y="175136"/>
                    <a:pt x="90381" y="176452"/>
                  </a:cubicBezTo>
                  <a:cubicBezTo>
                    <a:pt x="90381" y="176452"/>
                    <a:pt x="90381" y="176452"/>
                    <a:pt x="71955" y="127764"/>
                  </a:cubicBezTo>
                  <a:cubicBezTo>
                    <a:pt x="71955" y="127764"/>
                    <a:pt x="70639" y="127764"/>
                    <a:pt x="70639" y="127764"/>
                  </a:cubicBezTo>
                  <a:cubicBezTo>
                    <a:pt x="68007" y="129080"/>
                    <a:pt x="66691" y="129080"/>
                    <a:pt x="64058" y="129080"/>
                  </a:cubicBezTo>
                  <a:cubicBezTo>
                    <a:pt x="56161" y="129080"/>
                    <a:pt x="46948" y="126448"/>
                    <a:pt x="39052" y="123817"/>
                  </a:cubicBezTo>
                  <a:cubicBezTo>
                    <a:pt x="6148" y="109342"/>
                    <a:pt x="-8329" y="71182"/>
                    <a:pt x="4832" y="39600"/>
                  </a:cubicBezTo>
                  <a:cubicBezTo>
                    <a:pt x="15690" y="14928"/>
                    <a:pt x="39134" y="-123"/>
                    <a:pt x="64058" y="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64" name="矩形 63">
            <a:extLst>
              <a:ext uri="{FF2B5EF4-FFF2-40B4-BE49-F238E27FC236}">
                <a16:creationId xmlns:a16="http://schemas.microsoft.com/office/drawing/2014/main" id="{9EB32AB1-31D7-4A0F-BE85-645BDC1F6535}"/>
              </a:ext>
            </a:extLst>
          </p:cNvPr>
          <p:cNvSpPr/>
          <p:nvPr/>
        </p:nvSpPr>
        <p:spPr>
          <a:xfrm>
            <a:off x="2462276" y="4626249"/>
            <a:ext cx="1683183" cy="51520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顶尖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OS2X</a:t>
            </a: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迪宝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ACS-G310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6" name="图片 65">
            <a:extLst>
              <a:ext uri="{FF2B5EF4-FFF2-40B4-BE49-F238E27FC236}">
                <a16:creationId xmlns:a16="http://schemas.microsoft.com/office/drawing/2014/main" id="{39672428-7C45-44FA-A3A5-E4ABFC6AFD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37" b="1009"/>
          <a:stretch/>
        </p:blipFill>
        <p:spPr>
          <a:xfrm rot="10800000" flipH="1" flipV="1">
            <a:off x="6880854" y="2809874"/>
            <a:ext cx="5311146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3671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r="537" b="1009"/>
          <a:stretch/>
        </p:blipFill>
        <p:spPr>
          <a:xfrm flipH="1" flipV="1">
            <a:off x="0" y="0"/>
            <a:ext cx="6739951" cy="513715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424485" y="3044279"/>
            <a:ext cx="3005951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/>
            <a:r>
              <a:rPr lang="zh-CN" altLang="en-US" sz="4400" b="1" dirty="0">
                <a:solidFill>
                  <a:schemeClr val="accent1"/>
                </a:solidFill>
              </a:rPr>
              <a:t>支持软加密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636815" y="5137152"/>
            <a:ext cx="6366330" cy="400911"/>
            <a:chOff x="3169316" y="5137152"/>
            <a:chExt cx="6366330" cy="400911"/>
          </a:xfrm>
        </p:grpSpPr>
        <p:sp>
          <p:nvSpPr>
            <p:cNvPr id="6" name="矩形 5"/>
            <p:cNvSpPr/>
            <p:nvPr/>
          </p:nvSpPr>
          <p:spPr>
            <a:xfrm>
              <a:off x="3169316" y="5137953"/>
              <a:ext cx="178767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571500" indent="-571500" algn="r">
                <a:buFont typeface="Wingdings" panose="05000000000000000000" pitchFamily="2" charset="2"/>
                <a:buChar char="l"/>
              </a:pPr>
              <a:r>
                <a:rPr lang="zh-CN" altLang="en-US" sz="2000" dirty="0">
                  <a:solidFill>
                    <a:schemeClr val="accent2"/>
                  </a:solidFill>
                </a:rPr>
                <a:t>不需驱动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5184844" y="5137953"/>
              <a:ext cx="178767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571500" indent="-571500" algn="r">
                <a:buFont typeface="Wingdings" panose="05000000000000000000" pitchFamily="2" charset="2"/>
                <a:buChar char="l"/>
              </a:pPr>
              <a:r>
                <a:rPr lang="zh-CN" altLang="en-US" sz="2000" dirty="0">
                  <a:solidFill>
                    <a:schemeClr val="accent2"/>
                  </a:solidFill>
                </a:rPr>
                <a:t>即绑即用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7235016" y="5137152"/>
              <a:ext cx="230063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571500" indent="-571500" algn="r">
                <a:buFont typeface="Wingdings" panose="05000000000000000000" pitchFamily="2" charset="2"/>
                <a:buChar char="l"/>
              </a:pPr>
              <a:r>
                <a:rPr lang="zh-CN" altLang="en-US" sz="2000" dirty="0">
                  <a:solidFill>
                    <a:schemeClr val="accent2"/>
                  </a:solidFill>
                </a:rPr>
                <a:t>云部署更方便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945528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5" r="803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876355" y="2280980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>
                <a:solidFill>
                  <a:schemeClr val="accent1"/>
                </a:solidFill>
              </a:rPr>
              <a:t>感谢您的观看</a:t>
            </a:r>
          </a:p>
        </p:txBody>
      </p:sp>
    </p:spTree>
    <p:extLst>
      <p:ext uri="{BB962C8B-B14F-4D97-AF65-F5344CB8AC3E}">
        <p14:creationId xmlns:p14="http://schemas.microsoft.com/office/powerpoint/2010/main" val="183421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包图主题2">
  <a:themeElements>
    <a:clrScheme name="自定义 15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A5A6F"/>
      </a:accent1>
      <a:accent2>
        <a:srgbClr val="E06741"/>
      </a:accent2>
      <a:accent3>
        <a:srgbClr val="4A5A6F"/>
      </a:accent3>
      <a:accent4>
        <a:srgbClr val="E06741"/>
      </a:accent4>
      <a:accent5>
        <a:srgbClr val="4A5A6F"/>
      </a:accent5>
      <a:accent6>
        <a:srgbClr val="E06741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668</TotalTime>
  <Words>583</Words>
  <Application>Microsoft Office PowerPoint</Application>
  <PresentationFormat>宽屏</PresentationFormat>
  <Paragraphs>91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等线</vt:lpstr>
      <vt:lpstr>微软雅黑</vt:lpstr>
      <vt:lpstr>Arial</vt:lpstr>
      <vt:lpstr>Wingdings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逆流的小鱼</dc:creator>
  <cp:lastModifiedBy>Administrator</cp:lastModifiedBy>
  <cp:revision>71</cp:revision>
  <dcterms:created xsi:type="dcterms:W3CDTF">2017-09-04T07:53:30Z</dcterms:created>
  <dcterms:modified xsi:type="dcterms:W3CDTF">2019-03-27T01:50:36Z</dcterms:modified>
</cp:coreProperties>
</file>